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70" r:id="rId4"/>
    <p:sldId id="260" r:id="rId5"/>
    <p:sldId id="259" r:id="rId6"/>
    <p:sldId id="261" r:id="rId7"/>
    <p:sldId id="262" r:id="rId8"/>
    <p:sldId id="263" r:id="rId9"/>
    <p:sldId id="264" r:id="rId10"/>
    <p:sldId id="265" r:id="rId11"/>
    <p:sldId id="269"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5B77E-EC3B-45B6-AA34-1AFB721AD92F}" v="4" dt="2022-10-07T14:13:02.508"/>
    <p1510:client id="{F11D06A5-A1D0-4C3F-8EF4-8D060F55D965}" v="153" dt="2022-10-07T15:15:45.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42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10-07T16:10:50.850" v="554" actId="20577"/>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10-07T15:02:23.788" v="331"/>
        <pc:sldMkLst>
          <pc:docMk/>
          <pc:sldMk cId="1300052041" sldId="257"/>
        </pc:sldMkLst>
        <pc:spChg chg="mod topLvl">
          <ac:chgData name="Gundermann, Katie" userId="fb4bd8d7-99b7-4c92-b80e-aa85d91072bf" providerId="ADAL" clId="{F11D06A5-A1D0-4C3F-8EF4-8D060F55D965}" dt="2022-10-07T15:02:04.720" v="328" actId="165"/>
          <ac:spMkLst>
            <pc:docMk/>
            <pc:sldMk cId="1300052041" sldId="257"/>
            <ac:spMk id="6" creationId="{7E0B8EFD-CBCB-796E-5A94-9CA32BB25C8C}"/>
          </ac:spMkLst>
        </pc:spChg>
        <pc:spChg chg="mod topLvl">
          <ac:chgData name="Gundermann, Katie" userId="fb4bd8d7-99b7-4c92-b80e-aa85d91072bf" providerId="ADAL" clId="{F11D06A5-A1D0-4C3F-8EF4-8D060F55D965}" dt="2022-10-07T15:02:04.720" v="328" actId="165"/>
          <ac:spMkLst>
            <pc:docMk/>
            <pc:sldMk cId="1300052041" sldId="257"/>
            <ac:spMk id="7" creationId="{51C641FA-C6D2-7B02-6C0E-9B09C4D8A6BB}"/>
          </ac:spMkLst>
        </pc:spChg>
        <pc:spChg chg="mod topLvl">
          <ac:chgData name="Gundermann, Katie" userId="fb4bd8d7-99b7-4c92-b80e-aa85d91072bf" providerId="ADAL" clId="{F11D06A5-A1D0-4C3F-8EF4-8D060F55D965}" dt="2022-10-07T15:02:04.720" v="328" actId="165"/>
          <ac:spMkLst>
            <pc:docMk/>
            <pc:sldMk cId="1300052041" sldId="257"/>
            <ac:spMk id="8" creationId="{37FFC143-40C7-D4CC-75C4-611DE325E16C}"/>
          </ac:spMkLst>
        </pc:spChg>
        <pc:spChg chg="mod topLvl">
          <ac:chgData name="Gundermann, Katie" userId="fb4bd8d7-99b7-4c92-b80e-aa85d91072bf" providerId="ADAL" clId="{F11D06A5-A1D0-4C3F-8EF4-8D060F55D965}" dt="2022-10-07T15:02:04.720" v="328" actId="165"/>
          <ac:spMkLst>
            <pc:docMk/>
            <pc:sldMk cId="1300052041" sldId="257"/>
            <ac:spMk id="10" creationId="{1312E7B7-BFFA-4F6D-7AE7-A6B9069E449E}"/>
          </ac:spMkLst>
        </pc:spChg>
        <pc:spChg chg="mod topLvl">
          <ac:chgData name="Gundermann, Katie" userId="fb4bd8d7-99b7-4c92-b80e-aa85d91072bf" providerId="ADAL" clId="{F11D06A5-A1D0-4C3F-8EF4-8D060F55D965}" dt="2022-10-07T15:02:04.720" v="328" actId="165"/>
          <ac:spMkLst>
            <pc:docMk/>
            <pc:sldMk cId="1300052041" sldId="257"/>
            <ac:spMk id="12" creationId="{6149B7F0-DF4C-0AFA-9D52-5D456BDCDA8C}"/>
          </ac:spMkLst>
        </pc:spChg>
        <pc:spChg chg="mod topLvl">
          <ac:chgData name="Gundermann, Katie" userId="fb4bd8d7-99b7-4c92-b80e-aa85d91072bf" providerId="ADAL" clId="{F11D06A5-A1D0-4C3F-8EF4-8D060F55D965}" dt="2022-10-07T15:02:04.720" v="328" actId="165"/>
          <ac:spMkLst>
            <pc:docMk/>
            <pc:sldMk cId="1300052041" sldId="257"/>
            <ac:spMk id="22" creationId="{265ABB40-4BDE-D430-D2CC-9116A60C58A1}"/>
          </ac:spMkLst>
        </pc:spChg>
        <pc:spChg chg="mod topLvl">
          <ac:chgData name="Gundermann, Katie" userId="fb4bd8d7-99b7-4c92-b80e-aa85d91072bf" providerId="ADAL" clId="{F11D06A5-A1D0-4C3F-8EF4-8D060F55D965}" dt="2022-10-07T15:02:04.720" v="328" actId="165"/>
          <ac:spMkLst>
            <pc:docMk/>
            <pc:sldMk cId="1300052041" sldId="257"/>
            <ac:spMk id="33" creationId="{F4FC649A-D7F6-6651-517A-49B05F21837B}"/>
          </ac:spMkLst>
        </pc:spChg>
        <pc:grpChg chg="del mod">
          <ac:chgData name="Gundermann, Katie" userId="fb4bd8d7-99b7-4c92-b80e-aa85d91072bf" providerId="ADAL" clId="{F11D06A5-A1D0-4C3F-8EF4-8D060F55D965}" dt="2022-10-07T15:02:04.720" v="328" actId="16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sldChg chg="addSp modSp mod">
        <pc:chgData name="Gundermann, Katie" userId="fb4bd8d7-99b7-4c92-b80e-aa85d91072bf" providerId="ADAL" clId="{F11D06A5-A1D0-4C3F-8EF4-8D060F55D965}" dt="2022-10-07T15:03:48.996" v="337" actId="1076"/>
        <pc:sldMkLst>
          <pc:docMk/>
          <pc:sldMk cId="271217956" sldId="263"/>
        </pc:sldMkLst>
        <pc:spChg chg="mod">
          <ac:chgData name="Gundermann, Katie" userId="fb4bd8d7-99b7-4c92-b80e-aa85d91072bf" providerId="ADAL" clId="{F11D06A5-A1D0-4C3F-8EF4-8D060F55D965}" dt="2022-10-07T15:03:48.996" v="337" actId="1076"/>
          <ac:spMkLst>
            <pc:docMk/>
            <pc:sldMk cId="271217956" sldId="263"/>
            <ac:spMk id="3" creationId="{A8E3F44D-AD57-C6B7-17FF-D9F5B60D988D}"/>
          </ac:spMkLst>
        </pc:spChg>
        <pc:picChg chg="add mod">
          <ac:chgData name="Gundermann, Katie" userId="fb4bd8d7-99b7-4c92-b80e-aa85d91072bf" providerId="ADAL" clId="{F11D06A5-A1D0-4C3F-8EF4-8D060F55D965}" dt="2022-10-07T15:03:34.055" v="333" actId="1076"/>
          <ac:picMkLst>
            <pc:docMk/>
            <pc:sldMk cId="271217956" sldId="263"/>
            <ac:picMk id="4" creationId="{8DD70262-B77E-3E86-7813-8FBBD0D295FE}"/>
          </ac:picMkLst>
        </pc:picChg>
        <pc:picChg chg="mod modCrop">
          <ac:chgData name="Gundermann, Katie" userId="fb4bd8d7-99b7-4c92-b80e-aa85d91072bf" providerId="ADAL" clId="{F11D06A5-A1D0-4C3F-8EF4-8D060F55D965}" dt="2022-10-07T15:01:34.593" v="327" actId="1076"/>
          <ac:picMkLst>
            <pc:docMk/>
            <pc:sldMk cId="271217956" sldId="263"/>
            <ac:picMk id="5" creationId="{3EED82FE-F35E-55CA-B70F-A77068FAD448}"/>
          </ac:picMkLst>
        </pc:picChg>
      </pc:sldChg>
      <pc:sldChg chg="addSp delSp modSp add mod setBg modAnim delDesignElem">
        <pc:chgData name="Gundermann, Katie" userId="fb4bd8d7-99b7-4c92-b80e-aa85d91072bf" providerId="ADAL" clId="{F11D06A5-A1D0-4C3F-8EF4-8D060F55D965}" dt="2022-10-07T15:05:58.746" v="402"/>
        <pc:sldMkLst>
          <pc:docMk/>
          <pc:sldMk cId="2412857234" sldId="264"/>
        </pc:sldMkLst>
        <pc:spChg chg="mod">
          <ac:chgData name="Gundermann, Katie" userId="fb4bd8d7-99b7-4c92-b80e-aa85d91072bf" providerId="ADAL" clId="{F11D06A5-A1D0-4C3F-8EF4-8D060F55D965}" dt="2022-10-07T15:05:34.735" v="397" actId="20577"/>
          <ac:spMkLst>
            <pc:docMk/>
            <pc:sldMk cId="2412857234" sldId="264"/>
            <ac:spMk id="2" creationId="{7BC06818-51F7-AD4E-8205-8BE6BEAE5D4C}"/>
          </ac:spMkLst>
        </pc:spChg>
        <pc:spChg chg="mod ord">
          <ac:chgData name="Gundermann, Katie" userId="fb4bd8d7-99b7-4c92-b80e-aa85d91072bf" providerId="ADAL" clId="{F11D06A5-A1D0-4C3F-8EF4-8D060F55D965}" dt="2022-10-07T15:05:17.294" v="386" actId="14100"/>
          <ac:spMkLst>
            <pc:docMk/>
            <pc:sldMk cId="2412857234" sldId="264"/>
            <ac:spMk id="4" creationId="{6BA83D56-963D-CEF4-DF7B-45638F52B853}"/>
          </ac:spMkLst>
        </pc:spChg>
        <pc:spChg chg="add del">
          <ac:chgData name="Gundermann, Katie" userId="fb4bd8d7-99b7-4c92-b80e-aa85d91072bf" providerId="ADAL" clId="{F11D06A5-A1D0-4C3F-8EF4-8D060F55D965}" dt="2022-10-07T15:05:05.862" v="380" actId="26606"/>
          <ac:spMkLst>
            <pc:docMk/>
            <pc:sldMk cId="2412857234" sldId="264"/>
            <ac:spMk id="1029"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0" creationId="{3AF4666D-BD98-40A5-A75F-478B982010B2}"/>
          </ac:spMkLst>
        </pc:spChg>
        <pc:spChg chg="del">
          <ac:chgData name="Gundermann, Katie" userId="fb4bd8d7-99b7-4c92-b80e-aa85d91072bf" providerId="ADAL" clId="{F11D06A5-A1D0-4C3F-8EF4-8D060F55D965}" dt="2022-10-07T14:48:24.275" v="127"/>
          <ac:spMkLst>
            <pc:docMk/>
            <pc:sldMk cId="2412857234" sldId="264"/>
            <ac:spMk id="1031"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2"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3" creationId="{3AF4666D-BD98-40A5-A75F-478B982010B2}"/>
          </ac:spMkLst>
        </pc:spChg>
        <pc:spChg chg="add del">
          <ac:chgData name="Gundermann, Katie" userId="fb4bd8d7-99b7-4c92-b80e-aa85d91072bf" providerId="ADAL" clId="{F11D06A5-A1D0-4C3F-8EF4-8D060F55D965}" dt="2022-10-07T15:05:05.862" v="380" actId="26606"/>
          <ac:spMkLst>
            <pc:docMk/>
            <pc:sldMk cId="2412857234" sldId="264"/>
            <ac:spMk id="1034" creationId="{12BC95C2-2EEC-4F59-ABA8-660B0D059CCF}"/>
          </ac:spMkLst>
        </pc:spChg>
        <pc:spChg chg="del">
          <ac:chgData name="Gundermann, Katie" userId="fb4bd8d7-99b7-4c92-b80e-aa85d91072bf" providerId="ADAL" clId="{F11D06A5-A1D0-4C3F-8EF4-8D060F55D965}" dt="2022-10-07T14:48:24.275" v="127"/>
          <ac:spMkLst>
            <pc:docMk/>
            <pc:sldMk cId="2412857234" sldId="264"/>
            <ac:spMk id="1035"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7" creationId="{12BC95C2-2EEC-4F59-ABA8-660B0D059CCF}"/>
          </ac:spMkLst>
        </pc:spChg>
        <pc:spChg chg="add del">
          <ac:chgData name="Gundermann, Katie" userId="fb4bd8d7-99b7-4c92-b80e-aa85d91072bf" providerId="ADAL" clId="{F11D06A5-A1D0-4C3F-8EF4-8D060F55D965}" dt="2022-10-07T15:05:05.862" v="380" actId="26606"/>
          <ac:spMkLst>
            <pc:docMk/>
            <pc:sldMk cId="2412857234" sldId="264"/>
            <ac:spMk id="1047" creationId="{8651CFA9-6065-4243-AC48-858E359780B1}"/>
          </ac:spMkLst>
        </pc:spChg>
        <pc:spChg chg="add del">
          <ac:chgData name="Gundermann, Katie" userId="fb4bd8d7-99b7-4c92-b80e-aa85d91072bf" providerId="ADAL" clId="{F11D06A5-A1D0-4C3F-8EF4-8D060F55D965}" dt="2022-10-07T15:05:05.862" v="380" actId="26606"/>
          <ac:spMkLst>
            <pc:docMk/>
            <pc:sldMk cId="2412857234" sldId="264"/>
            <ac:spMk id="1056" creationId="{37962AE0-6A1C-4B76-9D52-10E5E6D7D3BB}"/>
          </ac:spMkLst>
        </pc:spChg>
        <pc:spChg chg="del">
          <ac:chgData name="Gundermann, Katie" userId="fb4bd8d7-99b7-4c92-b80e-aa85d91072bf" providerId="ADAL" clId="{F11D06A5-A1D0-4C3F-8EF4-8D060F55D965}" dt="2022-10-07T14:48:24.275" v="127"/>
          <ac:spMkLst>
            <pc:docMk/>
            <pc:sldMk cId="2412857234" sldId="264"/>
            <ac:spMk id="1057" creationId="{8651CFA9-6065-4243-AC48-858E359780B1}"/>
          </ac:spMkLst>
        </pc:spChg>
        <pc:spChg chg="del">
          <ac:chgData name="Gundermann, Katie" userId="fb4bd8d7-99b7-4c92-b80e-aa85d91072bf" providerId="ADAL" clId="{F11D06A5-A1D0-4C3F-8EF4-8D060F55D965}" dt="2022-10-07T14:48:24.275" v="127"/>
          <ac:spMkLst>
            <pc:docMk/>
            <pc:sldMk cId="2412857234" sldId="264"/>
            <ac:spMk id="1059" creationId="{37962AE0-6A1C-4B76-9D52-10E5E6D7D3BB}"/>
          </ac:spMkLst>
        </pc:spChg>
        <pc:spChg chg="add">
          <ac:chgData name="Gundermann, Katie" userId="fb4bd8d7-99b7-4c92-b80e-aa85d91072bf" providerId="ADAL" clId="{F11D06A5-A1D0-4C3F-8EF4-8D060F55D965}" dt="2022-10-07T15:05:05.892" v="381" actId="26606"/>
          <ac:spMkLst>
            <pc:docMk/>
            <pc:sldMk cId="2412857234" sldId="264"/>
            <ac:spMk id="1083" creationId="{247A131F-D5DE-41A5-B4CF-4F345319B40B}"/>
          </ac:spMkLst>
        </pc:spChg>
        <pc:spChg chg="add">
          <ac:chgData name="Gundermann, Katie" userId="fb4bd8d7-99b7-4c92-b80e-aa85d91072bf" providerId="ADAL" clId="{F11D06A5-A1D0-4C3F-8EF4-8D060F55D965}" dt="2022-10-07T15:05:05.892" v="381" actId="26606"/>
          <ac:spMkLst>
            <pc:docMk/>
            <pc:sldMk cId="2412857234" sldId="264"/>
            <ac:spMk id="1084" creationId="{3AF4666D-BD98-40A5-A75F-478B982010B2}"/>
          </ac:spMkLst>
        </pc:spChg>
        <pc:spChg chg="add">
          <ac:chgData name="Gundermann, Katie" userId="fb4bd8d7-99b7-4c92-b80e-aa85d91072bf" providerId="ADAL" clId="{F11D06A5-A1D0-4C3F-8EF4-8D060F55D965}" dt="2022-10-07T15:05:05.892" v="381" actId="26606"/>
          <ac:spMkLst>
            <pc:docMk/>
            <pc:sldMk cId="2412857234" sldId="264"/>
            <ac:spMk id="1085" creationId="{68680585-71F9-4721-A998-4974171D2EB4}"/>
          </ac:spMkLst>
        </pc:spChg>
        <pc:spChg chg="add">
          <ac:chgData name="Gundermann, Katie" userId="fb4bd8d7-99b7-4c92-b80e-aa85d91072bf" providerId="ADAL" clId="{F11D06A5-A1D0-4C3F-8EF4-8D060F55D965}" dt="2022-10-07T15:05:05.892" v="381" actId="26606"/>
          <ac:spMkLst>
            <pc:docMk/>
            <pc:sldMk cId="2412857234" sldId="264"/>
            <ac:spMk id="1086" creationId="{12BC95C2-2EEC-4F59-ABA8-660B0D059CCF}"/>
          </ac:spMkLst>
        </pc:spChg>
        <pc:spChg chg="add">
          <ac:chgData name="Gundermann, Katie" userId="fb4bd8d7-99b7-4c92-b80e-aa85d91072bf" providerId="ADAL" clId="{F11D06A5-A1D0-4C3F-8EF4-8D060F55D965}" dt="2022-10-07T15:05:05.892" v="381" actId="26606"/>
          <ac:spMkLst>
            <pc:docMk/>
            <pc:sldMk cId="2412857234" sldId="264"/>
            <ac:spMk id="1103" creationId="{8651CFA9-6065-4243-AC48-858E359780B1}"/>
          </ac:spMkLst>
        </pc:spChg>
        <pc:spChg chg="add">
          <ac:chgData name="Gundermann, Katie" userId="fb4bd8d7-99b7-4c92-b80e-aa85d91072bf" providerId="ADAL" clId="{F11D06A5-A1D0-4C3F-8EF4-8D060F55D965}" dt="2022-10-07T15:05:05.892" v="381" actId="26606"/>
          <ac:spMkLst>
            <pc:docMk/>
            <pc:sldMk cId="2412857234" sldId="264"/>
            <ac:spMk id="1104" creationId="{37962AE0-6A1C-4B76-9D52-10E5E6D7D3BB}"/>
          </ac:spMkLst>
        </pc:spChg>
        <pc:grpChg chg="add del">
          <ac:chgData name="Gundermann, Katie" userId="fb4bd8d7-99b7-4c92-b80e-aa85d91072bf" providerId="ADAL" clId="{F11D06A5-A1D0-4C3F-8EF4-8D060F55D965}" dt="2022-10-07T15:05:05.862" v="380" actId="26606"/>
          <ac:grpSpMkLst>
            <pc:docMk/>
            <pc:sldMk cId="2412857234" sldId="264"/>
            <ac:grpSpMk id="1036" creationId="{03E9870D-4BBA-43AF-8D44-BBADF020CFF6}"/>
          </ac:grpSpMkLst>
        </pc:grpChg>
        <pc:grpChg chg="add del">
          <ac:chgData name="Gundermann, Katie" userId="fb4bd8d7-99b7-4c92-b80e-aa85d91072bf" providerId="ADAL" clId="{F11D06A5-A1D0-4C3F-8EF4-8D060F55D965}" dt="2022-10-07T15:05:05.862" v="380" actId="26606"/>
          <ac:grpSpMkLst>
            <pc:docMk/>
            <pc:sldMk cId="2412857234" sldId="264"/>
            <ac:grpSpMk id="1038" creationId="{C3279E8D-2BAA-4CB1-834B-09FADD54DE56}"/>
          </ac:grpSpMkLst>
        </pc:grpChg>
        <pc:grpChg chg="del">
          <ac:chgData name="Gundermann, Katie" userId="fb4bd8d7-99b7-4c92-b80e-aa85d91072bf" providerId="ADAL" clId="{F11D06A5-A1D0-4C3F-8EF4-8D060F55D965}" dt="2022-10-07T14:48:24.275" v="127"/>
          <ac:grpSpMkLst>
            <pc:docMk/>
            <pc:sldMk cId="2412857234" sldId="264"/>
            <ac:grpSpMk id="1039" creationId="{03E9870D-4BBA-43AF-8D44-BBADF020CFF6}"/>
          </ac:grpSpMkLst>
        </pc:grpChg>
        <pc:grpChg chg="del">
          <ac:chgData name="Gundermann, Katie" userId="fb4bd8d7-99b7-4c92-b80e-aa85d91072bf" providerId="ADAL" clId="{F11D06A5-A1D0-4C3F-8EF4-8D060F55D965}" dt="2022-10-07T14:48:24.275" v="127"/>
          <ac:grpSpMkLst>
            <pc:docMk/>
            <pc:sldMk cId="2412857234" sldId="264"/>
            <ac:grpSpMk id="1048" creationId="{C3279E8D-2BAA-4CB1-834B-09FADD54DE56}"/>
          </ac:grpSpMkLst>
        </pc:grpChg>
        <pc:grpChg chg="add del">
          <ac:chgData name="Gundermann, Katie" userId="fb4bd8d7-99b7-4c92-b80e-aa85d91072bf" providerId="ADAL" clId="{F11D06A5-A1D0-4C3F-8EF4-8D060F55D965}" dt="2022-10-07T15:05:05.862" v="380" actId="26606"/>
          <ac:grpSpMkLst>
            <pc:docMk/>
            <pc:sldMk cId="2412857234" sldId="264"/>
            <ac:grpSpMk id="1058" creationId="{C4F70370-17DE-499D-8256-4F9A352BA9F7}"/>
          </ac:grpSpMkLst>
        </pc:grpChg>
        <pc:grpChg chg="add del">
          <ac:chgData name="Gundermann, Katie" userId="fb4bd8d7-99b7-4c92-b80e-aa85d91072bf" providerId="ADAL" clId="{F11D06A5-A1D0-4C3F-8EF4-8D060F55D965}" dt="2022-10-07T15:05:05.862" v="380" actId="26606"/>
          <ac:grpSpMkLst>
            <pc:docMk/>
            <pc:sldMk cId="2412857234" sldId="264"/>
            <ac:grpSpMk id="1060" creationId="{C493BE25-7BED-4AAF-B05A-9EB10C80EF72}"/>
          </ac:grpSpMkLst>
        </pc:grpChg>
        <pc:grpChg chg="del">
          <ac:chgData name="Gundermann, Katie" userId="fb4bd8d7-99b7-4c92-b80e-aa85d91072bf" providerId="ADAL" clId="{F11D06A5-A1D0-4C3F-8EF4-8D060F55D965}" dt="2022-10-07T14:48:24.275" v="127"/>
          <ac:grpSpMkLst>
            <pc:docMk/>
            <pc:sldMk cId="2412857234" sldId="264"/>
            <ac:grpSpMk id="1061" creationId="{5089F41F-380F-4E05-9A56-4C8F456E8146}"/>
          </ac:grpSpMkLst>
        </pc:grpChg>
        <pc:grpChg chg="del">
          <ac:chgData name="Gundermann, Katie" userId="fb4bd8d7-99b7-4c92-b80e-aa85d91072bf" providerId="ADAL" clId="{F11D06A5-A1D0-4C3F-8EF4-8D060F55D965}" dt="2022-10-07T14:48:24.275" v="127"/>
          <ac:grpSpMkLst>
            <pc:docMk/>
            <pc:sldMk cId="2412857234" sldId="264"/>
            <ac:grpSpMk id="1071" creationId="{FF8C87E7-85A6-4119-B524-84AA9C0AAB2F}"/>
          </ac:grpSpMkLst>
        </pc:grpChg>
        <pc:grpChg chg="add">
          <ac:chgData name="Gundermann, Katie" userId="fb4bd8d7-99b7-4c92-b80e-aa85d91072bf" providerId="ADAL" clId="{F11D06A5-A1D0-4C3F-8EF4-8D060F55D965}" dt="2022-10-07T15:05:05.892" v="381" actId="26606"/>
          <ac:grpSpMkLst>
            <pc:docMk/>
            <pc:sldMk cId="2412857234" sldId="264"/>
            <ac:grpSpMk id="1087" creationId="{03E9870D-4BBA-43AF-8D44-BBADF020CFF6}"/>
          </ac:grpSpMkLst>
        </pc:grpChg>
        <pc:grpChg chg="add">
          <ac:chgData name="Gundermann, Katie" userId="fb4bd8d7-99b7-4c92-b80e-aa85d91072bf" providerId="ADAL" clId="{F11D06A5-A1D0-4C3F-8EF4-8D060F55D965}" dt="2022-10-07T15:05:05.892" v="381" actId="26606"/>
          <ac:grpSpMkLst>
            <pc:docMk/>
            <pc:sldMk cId="2412857234" sldId="264"/>
            <ac:grpSpMk id="1095" creationId="{C3279E8D-2BAA-4CB1-834B-09FADD54DE56}"/>
          </ac:grpSpMkLst>
        </pc:grpChg>
        <pc:grpChg chg="add">
          <ac:chgData name="Gundermann, Katie" userId="fb4bd8d7-99b7-4c92-b80e-aa85d91072bf" providerId="ADAL" clId="{F11D06A5-A1D0-4C3F-8EF4-8D060F55D965}" dt="2022-10-07T15:05:05.892" v="381" actId="26606"/>
          <ac:grpSpMkLst>
            <pc:docMk/>
            <pc:sldMk cId="2412857234" sldId="264"/>
            <ac:grpSpMk id="1105" creationId="{6B72B514-4AB8-43DF-84D4-951DBF368CED}"/>
          </ac:grpSpMkLst>
        </pc:grpChg>
        <pc:grpChg chg="add">
          <ac:chgData name="Gundermann, Katie" userId="fb4bd8d7-99b7-4c92-b80e-aa85d91072bf" providerId="ADAL" clId="{F11D06A5-A1D0-4C3F-8EF4-8D060F55D965}" dt="2022-10-07T15:05:05.892" v="381" actId="26606"/>
          <ac:grpSpMkLst>
            <pc:docMk/>
            <pc:sldMk cId="2412857234" sldId="264"/>
            <ac:grpSpMk id="1114" creationId="{DD2E06CA-048F-403F-AD47-B098C0A25DA6}"/>
          </ac:grpSpMkLst>
        </pc:grpChg>
        <pc:picChg chg="add mod">
          <ac:chgData name="Gundermann, Katie" userId="fb4bd8d7-99b7-4c92-b80e-aa85d91072bf" providerId="ADAL" clId="{F11D06A5-A1D0-4C3F-8EF4-8D060F55D965}" dt="2022-10-07T15:05:56.831" v="401" actId="1076"/>
          <ac:picMkLst>
            <pc:docMk/>
            <pc:sldMk cId="2412857234" sldId="264"/>
            <ac:picMk id="3" creationId="{31763825-BF49-8D25-712B-D357F3A66792}"/>
          </ac:picMkLst>
        </pc:picChg>
        <pc:picChg chg="mod">
          <ac:chgData name="Gundermann, Katie" userId="fb4bd8d7-99b7-4c92-b80e-aa85d91072bf" providerId="ADAL" clId="{F11D06A5-A1D0-4C3F-8EF4-8D060F55D965}" dt="2022-10-07T15:05:09.448" v="382" actId="1076"/>
          <ac:picMkLst>
            <pc:docMk/>
            <pc:sldMk cId="2412857234" sldId="264"/>
            <ac:picMk id="1026" creationId="{2C81E2F4-1B7D-3D22-FD0D-A0768C1D4A82}"/>
          </ac:picMkLst>
        </pc:picChg>
        <pc:picChg chg="del">
          <ac:chgData name="Gundermann, Katie" userId="fb4bd8d7-99b7-4c92-b80e-aa85d91072bf" providerId="ADAL" clId="{F11D06A5-A1D0-4C3F-8EF4-8D060F55D965}" dt="2022-10-07T15:04:49.780" v="378" actId="21"/>
          <ac:picMkLst>
            <pc:docMk/>
            <pc:sldMk cId="2412857234" sldId="264"/>
            <ac:picMk id="1028" creationId="{30AE0462-68FD-2557-6928-4FCAF2C75922}"/>
          </ac:picMkLst>
        </pc:picChg>
      </pc:sldChg>
      <pc:sldChg chg="delSp modSp add mod delAnim modAnim">
        <pc:chgData name="Gundermann, Katie" userId="fb4bd8d7-99b7-4c92-b80e-aa85d91072bf" providerId="ADAL" clId="{F11D06A5-A1D0-4C3F-8EF4-8D060F55D965}" dt="2022-10-07T15:08:44.387" v="412" actId="478"/>
        <pc:sldMkLst>
          <pc:docMk/>
          <pc:sldMk cId="907411917" sldId="265"/>
        </pc:sldMkLst>
        <pc:spChg chg="mod">
          <ac:chgData name="Gundermann, Katie" userId="fb4bd8d7-99b7-4c92-b80e-aa85d91072bf" providerId="ADAL" clId="{F11D06A5-A1D0-4C3F-8EF4-8D060F55D965}" dt="2022-10-07T15:08:26.318" v="406"/>
          <ac:spMkLst>
            <pc:docMk/>
            <pc:sldMk cId="907411917" sldId="265"/>
            <ac:spMk id="2" creationId="{9A92F2B4-717F-D03A-82F9-B46685F9C61A}"/>
          </ac:spMkLst>
        </pc:spChg>
        <pc:spChg chg="del mod">
          <ac:chgData name="Gundermann, Katie" userId="fb4bd8d7-99b7-4c92-b80e-aa85d91072bf" providerId="ADAL" clId="{F11D06A5-A1D0-4C3F-8EF4-8D060F55D965}" dt="2022-10-07T15:08:44.387" v="412" actId="478"/>
          <ac:spMkLst>
            <pc:docMk/>
            <pc:sldMk cId="907411917" sldId="265"/>
            <ac:spMk id="4" creationId="{2E879775-4766-C0BA-D9AE-A996C621B5C1}"/>
          </ac:spMkLst>
        </pc:spChg>
      </pc:sldChg>
      <pc:sldChg chg="addSp modSp add mod ord modTransition">
        <pc:chgData name="Gundermann, Katie" userId="fb4bd8d7-99b7-4c92-b80e-aa85d91072bf" providerId="ADAL" clId="{F11D06A5-A1D0-4C3F-8EF4-8D060F55D965}" dt="2022-10-07T15:15:07.545" v="471"/>
        <pc:sldMkLst>
          <pc:docMk/>
          <pc:sldMk cId="3228409323" sldId="266"/>
        </pc:sldMkLst>
        <pc:spChg chg="add mod">
          <ac:chgData name="Gundermann, Katie" userId="fb4bd8d7-99b7-4c92-b80e-aa85d91072bf" providerId="ADAL" clId="{F11D06A5-A1D0-4C3F-8EF4-8D060F55D965}" dt="2022-10-07T15:14:53.328" v="468" actId="20577"/>
          <ac:spMkLst>
            <pc:docMk/>
            <pc:sldMk cId="3228409323" sldId="266"/>
            <ac:spMk id="2" creationId="{73767A52-498E-AE1F-C31A-C2E0480F31FC}"/>
          </ac:spMkLst>
        </pc:spChg>
        <pc:picChg chg="mod">
          <ac:chgData name="Gundermann, Katie" userId="fb4bd8d7-99b7-4c92-b80e-aa85d91072bf" providerId="ADAL" clId="{F11D06A5-A1D0-4C3F-8EF4-8D060F55D965}" dt="2022-10-07T15:15:01.328" v="470" actId="1076"/>
          <ac:picMkLst>
            <pc:docMk/>
            <pc:sldMk cId="3228409323" sldId="266"/>
            <ac:picMk id="6" creationId="{C8B6050C-C483-CA68-21F9-F6C2D8EA6ACA}"/>
          </ac:picMkLst>
        </pc:picChg>
      </pc:sldChg>
      <pc:sldChg chg="addSp delSp modSp add mod setBg modAnim">
        <pc:chgData name="Gundermann, Katie" userId="fb4bd8d7-99b7-4c92-b80e-aa85d91072bf" providerId="ADAL" clId="{F11D06A5-A1D0-4C3F-8EF4-8D060F55D965}" dt="2022-10-07T15:15:45.829" v="494" actId="20577"/>
        <pc:sldMkLst>
          <pc:docMk/>
          <pc:sldMk cId="2911024230" sldId="267"/>
        </pc:sldMkLst>
        <pc:spChg chg="mod">
          <ac:chgData name="Gundermann, Katie" userId="fb4bd8d7-99b7-4c92-b80e-aa85d91072bf" providerId="ADAL" clId="{F11D06A5-A1D0-4C3F-8EF4-8D060F55D965}" dt="2022-10-07T15:15:45.829" v="494" actId="20577"/>
          <ac:spMkLst>
            <pc:docMk/>
            <pc:sldMk cId="2911024230" sldId="267"/>
            <ac:spMk id="2" creationId="{A9887B46-4DD4-8B53-7904-B142FBBC413C}"/>
          </ac:spMkLst>
        </pc:spChg>
        <pc:spChg chg="del">
          <ac:chgData name="Gundermann, Katie" userId="fb4bd8d7-99b7-4c92-b80e-aa85d91072bf" providerId="ADAL" clId="{F11D06A5-A1D0-4C3F-8EF4-8D060F55D965}" dt="2022-10-07T14:55:37.631" v="230" actId="26606"/>
          <ac:spMkLst>
            <pc:docMk/>
            <pc:sldMk cId="2911024230" sldId="267"/>
            <ac:spMk id="3" creationId="{6882F11C-1E16-C2DF-D333-362FA3100459}"/>
          </ac:spMkLst>
        </pc:spChg>
        <pc:spChg chg="mod topLvl">
          <ac:chgData name="Gundermann, Katie" userId="fb4bd8d7-99b7-4c92-b80e-aa85d91072bf" providerId="ADAL" clId="{F11D06A5-A1D0-4C3F-8EF4-8D060F55D965}" dt="2022-10-07T14:59:15.715" v="286" actId="165"/>
          <ac:spMkLst>
            <pc:docMk/>
            <pc:sldMk cId="2911024230" sldId="267"/>
            <ac:spMk id="6" creationId="{B45005F0-260C-0A47-8D59-0CB4E8E544D8}"/>
          </ac:spMkLst>
        </pc:spChg>
        <pc:spChg chg="mod topLvl">
          <ac:chgData name="Gundermann, Katie" userId="fb4bd8d7-99b7-4c92-b80e-aa85d91072bf" providerId="ADAL" clId="{F11D06A5-A1D0-4C3F-8EF4-8D060F55D965}" dt="2022-10-07T14:59:15.715" v="286" actId="165"/>
          <ac:spMkLst>
            <pc:docMk/>
            <pc:sldMk cId="2911024230" sldId="267"/>
            <ac:spMk id="7" creationId="{2637CD48-54AA-BA50-E47D-D053347571B1}"/>
          </ac:spMkLst>
        </pc:spChg>
        <pc:spChg chg="mod topLvl">
          <ac:chgData name="Gundermann, Katie" userId="fb4bd8d7-99b7-4c92-b80e-aa85d91072bf" providerId="ADAL" clId="{F11D06A5-A1D0-4C3F-8EF4-8D060F55D965}" dt="2022-10-07T14:59:22.438" v="287" actId="1076"/>
          <ac:spMkLst>
            <pc:docMk/>
            <pc:sldMk cId="2911024230" sldId="267"/>
            <ac:spMk id="8" creationId="{D7003495-F528-8603-EDAC-D5E01B66ECD2}"/>
          </ac:spMkLst>
        </pc:spChg>
        <pc:spChg chg="add">
          <ac:chgData name="Gundermann, Katie" userId="fb4bd8d7-99b7-4c92-b80e-aa85d91072bf" providerId="ADAL" clId="{F11D06A5-A1D0-4C3F-8EF4-8D060F55D965}" dt="2022-10-07T14:55:37.631" v="230" actId="26606"/>
          <ac:spMkLst>
            <pc:docMk/>
            <pc:sldMk cId="2911024230" sldId="267"/>
            <ac:spMk id="9" creationId="{8651CFA9-6065-4243-AC48-858E359780B1}"/>
          </ac:spMkLst>
        </pc:spChg>
        <pc:spChg chg="mod topLvl">
          <ac:chgData name="Gundermann, Katie" userId="fb4bd8d7-99b7-4c92-b80e-aa85d91072bf" providerId="ADAL" clId="{F11D06A5-A1D0-4C3F-8EF4-8D060F55D965}" dt="2022-10-07T14:59:15.715" v="286" actId="165"/>
          <ac:spMkLst>
            <pc:docMk/>
            <pc:sldMk cId="2911024230" sldId="267"/>
            <ac:spMk id="10" creationId="{17771AA1-17DA-106A-9C8C-4C400DC1C7AA}"/>
          </ac:spMkLst>
        </pc:spChg>
        <pc:spChg chg="add">
          <ac:chgData name="Gundermann, Katie" userId="fb4bd8d7-99b7-4c92-b80e-aa85d91072bf" providerId="ADAL" clId="{F11D06A5-A1D0-4C3F-8EF4-8D060F55D965}" dt="2022-10-07T14:55:37.631" v="230" actId="26606"/>
          <ac:spMkLst>
            <pc:docMk/>
            <pc:sldMk cId="2911024230" sldId="267"/>
            <ac:spMk id="11" creationId="{37962AE0-6A1C-4B76-9D52-10E5E6D7D3BB}"/>
          </ac:spMkLst>
        </pc:spChg>
        <pc:spChg chg="mod topLvl">
          <ac:chgData name="Gundermann, Katie" userId="fb4bd8d7-99b7-4c92-b80e-aa85d91072bf" providerId="ADAL" clId="{F11D06A5-A1D0-4C3F-8EF4-8D060F55D965}" dt="2022-10-07T14:59:15.715" v="286" actId="165"/>
          <ac:spMkLst>
            <pc:docMk/>
            <pc:sldMk cId="2911024230" sldId="267"/>
            <ac:spMk id="12" creationId="{5D8C5C32-9EC0-9F6D-73B9-C5B9C629B7C8}"/>
          </ac:spMkLst>
        </pc:spChg>
        <pc:spChg chg="mod topLvl">
          <ac:chgData name="Gundermann, Katie" userId="fb4bd8d7-99b7-4c92-b80e-aa85d91072bf" providerId="ADAL" clId="{F11D06A5-A1D0-4C3F-8EF4-8D060F55D965}" dt="2022-10-07T14:59:22.438" v="287" actId="1076"/>
          <ac:spMkLst>
            <pc:docMk/>
            <pc:sldMk cId="2911024230" sldId="267"/>
            <ac:spMk id="22" creationId="{2D71DC03-D8AC-C847-2193-E70AB4C28EB5}"/>
          </ac:spMkLst>
        </pc:spChg>
        <pc:spChg chg="mod topLvl">
          <ac:chgData name="Gundermann, Katie" userId="fb4bd8d7-99b7-4c92-b80e-aa85d91072bf" providerId="ADAL" clId="{F11D06A5-A1D0-4C3F-8EF4-8D060F55D965}" dt="2022-10-07T14:59:15.715" v="286" actId="165"/>
          <ac:spMkLst>
            <pc:docMk/>
            <pc:sldMk cId="2911024230" sldId="267"/>
            <ac:spMk id="33" creationId="{40A5960F-1CD6-8992-4AA3-566EB6516D85}"/>
          </ac:spMkLst>
        </pc:spChg>
        <pc:spChg chg="mod topLvl">
          <ac:chgData name="Gundermann, Katie" userId="fb4bd8d7-99b7-4c92-b80e-aa85d91072bf" providerId="ADAL" clId="{F11D06A5-A1D0-4C3F-8EF4-8D060F55D965}" dt="2022-10-07T14:59:15.715" v="286" actId="165"/>
          <ac:spMkLst>
            <pc:docMk/>
            <pc:sldMk cId="2911024230" sldId="267"/>
            <ac:spMk id="34" creationId="{BD65188C-9E44-817E-198A-D020A01CA735}"/>
          </ac:spMkLst>
        </pc:spChg>
        <pc:spChg chg="mod topLvl">
          <ac:chgData name="Gundermann, Katie" userId="fb4bd8d7-99b7-4c92-b80e-aa85d91072bf" providerId="ADAL" clId="{F11D06A5-A1D0-4C3F-8EF4-8D060F55D965}" dt="2022-10-07T14:59:42.156" v="300" actId="20577"/>
          <ac:spMkLst>
            <pc:docMk/>
            <pc:sldMk cId="2911024230" sldId="267"/>
            <ac:spMk id="35" creationId="{A3E7854E-D656-12E4-686F-C19086919501}"/>
          </ac:spMkLst>
        </pc:spChg>
        <pc:spChg chg="mod topLvl">
          <ac:chgData name="Gundermann, Katie" userId="fb4bd8d7-99b7-4c92-b80e-aa85d91072bf" providerId="ADAL" clId="{F11D06A5-A1D0-4C3F-8EF4-8D060F55D965}" dt="2022-10-07T14:59:15.715" v="286" actId="165"/>
          <ac:spMkLst>
            <pc:docMk/>
            <pc:sldMk cId="2911024230" sldId="267"/>
            <ac:spMk id="36" creationId="{5C04B4E3-3888-C7D8-87DA-37BF7FC7BF8D}"/>
          </ac:spMkLst>
        </pc:spChg>
        <pc:spChg chg="mod topLvl">
          <ac:chgData name="Gundermann, Katie" userId="fb4bd8d7-99b7-4c92-b80e-aa85d91072bf" providerId="ADAL" clId="{F11D06A5-A1D0-4C3F-8EF4-8D060F55D965}" dt="2022-10-07T14:59:15.715" v="286" actId="165"/>
          <ac:spMkLst>
            <pc:docMk/>
            <pc:sldMk cId="2911024230" sldId="267"/>
            <ac:spMk id="37" creationId="{43D97D7E-0701-9F91-84EB-E6B4E7FB21A8}"/>
          </ac:spMkLst>
        </pc:spChg>
        <pc:spChg chg="mod topLvl">
          <ac:chgData name="Gundermann, Katie" userId="fb4bd8d7-99b7-4c92-b80e-aa85d91072bf" providerId="ADAL" clId="{F11D06A5-A1D0-4C3F-8EF4-8D060F55D965}" dt="2022-10-07T14:59:22.438" v="287" actId="1076"/>
          <ac:spMkLst>
            <pc:docMk/>
            <pc:sldMk cId="2911024230" sldId="267"/>
            <ac:spMk id="38" creationId="{9B23D7A4-5260-A01A-D17D-D57918ECCD76}"/>
          </ac:spMkLst>
        </pc:spChg>
        <pc:spChg chg="mod topLvl">
          <ac:chgData name="Gundermann, Katie" userId="fb4bd8d7-99b7-4c92-b80e-aa85d91072bf" providerId="ADAL" clId="{F11D06A5-A1D0-4C3F-8EF4-8D060F55D965}" dt="2022-10-07T14:59:15.715" v="286" actId="165"/>
          <ac:spMkLst>
            <pc:docMk/>
            <pc:sldMk cId="2911024230" sldId="267"/>
            <ac:spMk id="39" creationId="{ED54DB0B-A38D-3B14-1B68-51B0E4DB6024}"/>
          </ac:spMkLst>
        </pc:spChg>
        <pc:spChg chg="mod topLvl">
          <ac:chgData name="Gundermann, Katie" userId="fb4bd8d7-99b7-4c92-b80e-aa85d91072bf" providerId="ADAL" clId="{F11D06A5-A1D0-4C3F-8EF4-8D060F55D965}" dt="2022-10-07T14:59:15.715" v="286" actId="165"/>
          <ac:spMkLst>
            <pc:docMk/>
            <pc:sldMk cId="2911024230" sldId="267"/>
            <ac:spMk id="40" creationId="{19060DF4-6517-504B-A940-56420857B13C}"/>
          </ac:spMkLst>
        </pc:spChg>
        <pc:spChg chg="mod topLvl">
          <ac:chgData name="Gundermann, Katie" userId="fb4bd8d7-99b7-4c92-b80e-aa85d91072bf" providerId="ADAL" clId="{F11D06A5-A1D0-4C3F-8EF4-8D060F55D965}" dt="2022-10-07T14:59:22.438" v="287" actId="1076"/>
          <ac:spMkLst>
            <pc:docMk/>
            <pc:sldMk cId="2911024230" sldId="267"/>
            <ac:spMk id="41" creationId="{9B511D40-C878-1317-F791-60674A480EA5}"/>
          </ac:spMkLst>
        </pc:spChg>
        <pc:grpChg chg="del mod">
          <ac:chgData name="Gundermann, Katie" userId="fb4bd8d7-99b7-4c92-b80e-aa85d91072bf" providerId="ADAL" clId="{F11D06A5-A1D0-4C3F-8EF4-8D060F55D965}" dt="2022-10-07T14:57:29.176" v="262" actId="165"/>
          <ac:grpSpMkLst>
            <pc:docMk/>
            <pc:sldMk cId="2911024230" sldId="267"/>
            <ac:grpSpMk id="4" creationId="{1B03A73A-9999-7413-57C0-D16E77875527}"/>
          </ac:grpSpMkLst>
        </pc:grpChg>
        <pc:grpChg chg="add">
          <ac:chgData name="Gundermann, Katie" userId="fb4bd8d7-99b7-4c92-b80e-aa85d91072bf" providerId="ADAL" clId="{F11D06A5-A1D0-4C3F-8EF4-8D060F55D965}" dt="2022-10-07T14:55:37.631" v="230" actId="26606"/>
          <ac:grpSpMkLst>
            <pc:docMk/>
            <pc:sldMk cId="2911024230" sldId="267"/>
            <ac:grpSpMk id="13" creationId="{5E5536F2-BB10-4970-9C95-51CCDE8842AF}"/>
          </ac:grpSpMkLst>
        </pc:grpChg>
        <pc:grpChg chg="add">
          <ac:chgData name="Gundermann, Katie" userId="fb4bd8d7-99b7-4c92-b80e-aa85d91072bf" providerId="ADAL" clId="{F11D06A5-A1D0-4C3F-8EF4-8D060F55D965}" dt="2022-10-07T14:55:37.631" v="230" actId="26606"/>
          <ac:grpSpMkLst>
            <pc:docMk/>
            <pc:sldMk cId="2911024230" sldId="267"/>
            <ac:grpSpMk id="23" creationId="{4E8659C6-7D51-4002-BCB2-0B4CA79E3FBE}"/>
          </ac:grpSpMkLst>
        </pc:grpChg>
        <pc:grpChg chg="add del mod">
          <ac:chgData name="Gundermann, Katie" userId="fb4bd8d7-99b7-4c92-b80e-aa85d91072bf" providerId="ADAL" clId="{F11D06A5-A1D0-4C3F-8EF4-8D060F55D965}" dt="2022-10-07T14:59:22.438" v="287" actId="1076"/>
          <ac:grpSpMkLst>
            <pc:docMk/>
            <pc:sldMk cId="2911024230" sldId="267"/>
            <ac:grpSpMk id="42" creationId="{D77F5373-F4AB-D612-21B3-57BCD1B7BCFC}"/>
          </ac:grpSpMkLst>
        </pc:grpChg>
        <pc:grpChg chg="add del mod">
          <ac:chgData name="Gundermann, Katie" userId="fb4bd8d7-99b7-4c92-b80e-aa85d91072bf" providerId="ADAL" clId="{F11D06A5-A1D0-4C3F-8EF4-8D060F55D965}" dt="2022-10-07T14:59:22.438" v="287" actId="1076"/>
          <ac:grpSpMkLst>
            <pc:docMk/>
            <pc:sldMk cId="2911024230" sldId="267"/>
            <ac:grpSpMk id="43" creationId="{1FCA43D8-D079-2400-C14C-583090B9CF4C}"/>
          </ac:grpSpMkLst>
        </pc:grpChg>
        <pc:grpChg chg="add del mod">
          <ac:chgData name="Gundermann, Katie" userId="fb4bd8d7-99b7-4c92-b80e-aa85d91072bf" providerId="ADAL" clId="{F11D06A5-A1D0-4C3F-8EF4-8D060F55D965}" dt="2022-10-07T14:59:22.438" v="287" actId="1076"/>
          <ac:grpSpMkLst>
            <pc:docMk/>
            <pc:sldMk cId="2911024230" sldId="267"/>
            <ac:grpSpMk id="44" creationId="{E1A805B5-9145-B72E-8E2F-F03421EE16D2}"/>
          </ac:grpSpMkLst>
        </pc:grpChg>
        <pc:grpChg chg="add del mod">
          <ac:chgData name="Gundermann, Katie" userId="fb4bd8d7-99b7-4c92-b80e-aa85d91072bf" providerId="ADAL" clId="{F11D06A5-A1D0-4C3F-8EF4-8D060F55D965}" dt="2022-10-07T14:59:22.438" v="287" actId="1076"/>
          <ac:grpSpMkLst>
            <pc:docMk/>
            <pc:sldMk cId="2911024230" sldId="267"/>
            <ac:grpSpMk id="45" creationId="{45D3136E-2A01-3A0F-A190-F706B1D0C9B4}"/>
          </ac:grpSpMkLst>
        </pc:grpChg>
        <pc:grpChg chg="add del mod">
          <ac:chgData name="Gundermann, Katie" userId="fb4bd8d7-99b7-4c92-b80e-aa85d91072bf" providerId="ADAL" clId="{F11D06A5-A1D0-4C3F-8EF4-8D060F55D965}" dt="2022-10-07T14:59:22.438" v="287" actId="1076"/>
          <ac:grpSpMkLst>
            <pc:docMk/>
            <pc:sldMk cId="2911024230" sldId="267"/>
            <ac:grpSpMk id="46" creationId="{E878CC93-0EA1-06CE-1D8B-43BAE8F3F502}"/>
          </ac:grpSpMkLst>
        </pc:grpChg>
        <pc:graphicFrameChg chg="add del mod">
          <ac:chgData name="Gundermann, Katie" userId="fb4bd8d7-99b7-4c92-b80e-aa85d91072bf" providerId="ADAL" clId="{F11D06A5-A1D0-4C3F-8EF4-8D060F55D965}" dt="2022-10-07T14:57:24.895" v="261" actId="18245"/>
          <ac:graphicFrameMkLst>
            <pc:docMk/>
            <pc:sldMk cId="2911024230" sldId="267"/>
            <ac:graphicFrameMk id="5" creationId="{26FC8666-0E8C-F343-5F79-7B1E0713892D}"/>
          </ac:graphicFrameMkLst>
        </pc:graphicFrameChg>
      </pc:sldChg>
      <pc:sldChg chg="addSp delSp modSp add mod ord modAnim">
        <pc:chgData name="Gundermann, Katie" userId="fb4bd8d7-99b7-4c92-b80e-aa85d91072bf" providerId="ADAL" clId="{F11D06A5-A1D0-4C3F-8EF4-8D060F55D965}" dt="2022-10-07T15:15:31.976" v="475"/>
        <pc:sldMkLst>
          <pc:docMk/>
          <pc:sldMk cId="2126210210" sldId="268"/>
        </pc:sldMkLst>
        <pc:spChg chg="add mod">
          <ac:chgData name="Gundermann, Katie" userId="fb4bd8d7-99b7-4c92-b80e-aa85d91072bf" providerId="ADAL" clId="{F11D06A5-A1D0-4C3F-8EF4-8D060F55D965}" dt="2022-10-07T15:08:14.689" v="404" actId="14100"/>
          <ac:spMkLst>
            <pc:docMk/>
            <pc:sldMk cId="2126210210" sldId="268"/>
            <ac:spMk id="3" creationId="{916975FC-C699-CE8C-ED97-434B1EFF0208}"/>
          </ac:spMkLst>
        </pc:spChg>
        <pc:spChg chg="add mod">
          <ac:chgData name="Gundermann, Katie" userId="fb4bd8d7-99b7-4c92-b80e-aa85d91072bf" providerId="ADAL" clId="{F11D06A5-A1D0-4C3F-8EF4-8D060F55D965}" dt="2022-10-07T15:15:14.786" v="472"/>
          <ac:spMkLst>
            <pc:docMk/>
            <pc:sldMk cId="2126210210" sldId="268"/>
            <ac:spMk id="9" creationId="{BEFB96BB-400B-9F85-E8C9-3E791AF04DC6}"/>
          </ac:spMkLst>
        </pc:spChg>
        <pc:picChg chg="add mod">
          <ac:chgData name="Gundermann, Katie" userId="fb4bd8d7-99b7-4c92-b80e-aa85d91072bf" providerId="ADAL" clId="{F11D06A5-A1D0-4C3F-8EF4-8D060F55D965}" dt="2022-10-07T14:49:56.991" v="133" actId="1076"/>
          <ac:picMkLst>
            <pc:docMk/>
            <pc:sldMk cId="2126210210" sldId="268"/>
            <ac:picMk id="5" creationId="{FA052F4B-C877-EB7F-401E-EE77C27FD13A}"/>
          </ac:picMkLst>
        </pc:picChg>
        <pc:picChg chg="del">
          <ac:chgData name="Gundermann, Katie" userId="fb4bd8d7-99b7-4c92-b80e-aa85d91072bf" providerId="ADAL" clId="{F11D06A5-A1D0-4C3F-8EF4-8D060F55D965}" dt="2022-10-07T14:49:45.173" v="129" actId="478"/>
          <ac:picMkLst>
            <pc:docMk/>
            <pc:sldMk cId="2126210210" sldId="268"/>
            <ac:picMk id="6" creationId="{C8B6050C-C483-CA68-21F9-F6C2D8EA6ACA}"/>
          </ac:picMkLst>
        </pc:picChg>
        <pc:picChg chg="add mod">
          <ac:chgData name="Gundermann, Katie" userId="fb4bd8d7-99b7-4c92-b80e-aa85d91072bf" providerId="ADAL" clId="{F11D06A5-A1D0-4C3F-8EF4-8D060F55D965}" dt="2022-10-07T14:54:21.989" v="225" actId="1076"/>
          <ac:picMkLst>
            <pc:docMk/>
            <pc:sldMk cId="2126210210" sldId="268"/>
            <ac:picMk id="8" creationId="{6F74614D-9F7C-6A84-58AF-EE0F0A59AC72}"/>
          </ac:picMkLst>
        </pc:picChg>
      </pc:sldChg>
      <pc:sldChg chg="add del">
        <pc:chgData name="Gundermann, Katie" userId="fb4bd8d7-99b7-4c92-b80e-aa85d91072bf" providerId="ADAL" clId="{F11D06A5-A1D0-4C3F-8EF4-8D060F55D965}" dt="2022-10-07T14:49:49.237" v="131"/>
        <pc:sldMkLst>
          <pc:docMk/>
          <pc:sldMk cId="2008537646" sldId="269"/>
        </pc:sldMkLst>
      </pc:sldChg>
      <pc:sldChg chg="addSp delSp modSp add mod modTransition modAnim">
        <pc:chgData name="Gundermann, Katie" userId="fb4bd8d7-99b7-4c92-b80e-aa85d91072bf" providerId="ADAL" clId="{F11D06A5-A1D0-4C3F-8EF4-8D060F55D965}" dt="2022-10-07T15:13:47.835" v="442"/>
        <pc:sldMkLst>
          <pc:docMk/>
          <pc:sldMk cId="2800824914" sldId="269"/>
        </pc:sldMkLst>
        <pc:spChg chg="add del">
          <ac:chgData name="Gundermann, Katie" userId="fb4bd8d7-99b7-4c92-b80e-aa85d91072bf" providerId="ADAL" clId="{F11D06A5-A1D0-4C3F-8EF4-8D060F55D965}" dt="2022-10-07T15:10:34.485" v="423" actId="1032"/>
          <ac:spMkLst>
            <pc:docMk/>
            <pc:sldMk cId="2800824914" sldId="269"/>
            <ac:spMk id="3" creationId="{F0A03F47-2F16-6F6E-DD72-115EB756761B}"/>
          </ac:spMkLst>
        </pc:spChg>
        <pc:spChg chg="del mod">
          <ac:chgData name="Gundermann, Katie" userId="fb4bd8d7-99b7-4c92-b80e-aa85d91072bf" providerId="ADAL" clId="{F11D06A5-A1D0-4C3F-8EF4-8D060F55D965}" dt="2022-10-07T15:10:43.323" v="424" actId="12084"/>
          <ac:spMkLst>
            <pc:docMk/>
            <pc:sldMk cId="2800824914" sldId="269"/>
            <ac:spMk id="4" creationId="{2E879775-4766-C0BA-D9AE-A996C621B5C1}"/>
          </ac:spMkLst>
        </pc:spChg>
        <pc:spChg chg="mod topLvl">
          <ac:chgData name="Gundermann, Katie" userId="fb4bd8d7-99b7-4c92-b80e-aa85d91072bf" providerId="ADAL" clId="{F11D06A5-A1D0-4C3F-8EF4-8D060F55D965}" dt="2022-10-07T15:13:21.244" v="438" actId="165"/>
          <ac:spMkLst>
            <pc:docMk/>
            <pc:sldMk cId="2800824914" sldId="269"/>
            <ac:spMk id="9" creationId="{B591276B-F60F-B377-34F3-5A3F501BA0BD}"/>
          </ac:spMkLst>
        </pc:spChg>
        <pc:spChg chg="mod topLvl">
          <ac:chgData name="Gundermann, Katie" userId="fb4bd8d7-99b7-4c92-b80e-aa85d91072bf" providerId="ADAL" clId="{F11D06A5-A1D0-4C3F-8EF4-8D060F55D965}" dt="2022-10-07T15:13:21.244" v="438" actId="165"/>
          <ac:spMkLst>
            <pc:docMk/>
            <pc:sldMk cId="2800824914" sldId="269"/>
            <ac:spMk id="10" creationId="{DB78C0E5-BB56-89D7-EFA5-18D1CB512A8E}"/>
          </ac:spMkLst>
        </pc:spChg>
        <pc:spChg chg="mod topLvl">
          <ac:chgData name="Gundermann, Katie" userId="fb4bd8d7-99b7-4c92-b80e-aa85d91072bf" providerId="ADAL" clId="{F11D06A5-A1D0-4C3F-8EF4-8D060F55D965}" dt="2022-10-07T15:13:21.244" v="438" actId="165"/>
          <ac:spMkLst>
            <pc:docMk/>
            <pc:sldMk cId="2800824914" sldId="269"/>
            <ac:spMk id="11" creationId="{7652E319-0C8D-64E9-A4CE-F9749509A093}"/>
          </ac:spMkLst>
        </pc:spChg>
        <pc:spChg chg="mod topLvl">
          <ac:chgData name="Gundermann, Katie" userId="fb4bd8d7-99b7-4c92-b80e-aa85d91072bf" providerId="ADAL" clId="{F11D06A5-A1D0-4C3F-8EF4-8D060F55D965}" dt="2022-10-07T15:13:21.244" v="438" actId="165"/>
          <ac:spMkLst>
            <pc:docMk/>
            <pc:sldMk cId="2800824914" sldId="269"/>
            <ac:spMk id="12" creationId="{24511BEE-C9FC-190C-5BCC-7C0B8963E39E}"/>
          </ac:spMkLst>
        </pc:spChg>
        <pc:spChg chg="mod topLvl">
          <ac:chgData name="Gundermann, Katie" userId="fb4bd8d7-99b7-4c92-b80e-aa85d91072bf" providerId="ADAL" clId="{F11D06A5-A1D0-4C3F-8EF4-8D060F55D965}" dt="2022-10-07T15:13:21.244" v="438" actId="165"/>
          <ac:spMkLst>
            <pc:docMk/>
            <pc:sldMk cId="2800824914" sldId="269"/>
            <ac:spMk id="13" creationId="{782B0BBE-E359-9ADF-5279-7CE48C7986E6}"/>
          </ac:spMkLst>
        </pc:spChg>
        <pc:spChg chg="mod topLvl">
          <ac:chgData name="Gundermann, Katie" userId="fb4bd8d7-99b7-4c92-b80e-aa85d91072bf" providerId="ADAL" clId="{F11D06A5-A1D0-4C3F-8EF4-8D060F55D965}" dt="2022-10-07T15:13:21.244" v="438" actId="165"/>
          <ac:spMkLst>
            <pc:docMk/>
            <pc:sldMk cId="2800824914" sldId="269"/>
            <ac:spMk id="14" creationId="{8EF4B4FF-B776-7894-F051-0FE696D9DAC2}"/>
          </ac:spMkLst>
        </pc:spChg>
        <pc:spChg chg="mod topLvl">
          <ac:chgData name="Gundermann, Katie" userId="fb4bd8d7-99b7-4c92-b80e-aa85d91072bf" providerId="ADAL" clId="{F11D06A5-A1D0-4C3F-8EF4-8D060F55D965}" dt="2022-10-07T15:13:21.244" v="438" actId="165"/>
          <ac:spMkLst>
            <pc:docMk/>
            <pc:sldMk cId="2800824914" sldId="269"/>
            <ac:spMk id="15" creationId="{CA2557CC-798B-26A4-5327-3DB6AF9224E4}"/>
          </ac:spMkLst>
        </pc:spChg>
        <pc:spChg chg="mod topLvl">
          <ac:chgData name="Gundermann, Katie" userId="fb4bd8d7-99b7-4c92-b80e-aa85d91072bf" providerId="ADAL" clId="{F11D06A5-A1D0-4C3F-8EF4-8D060F55D965}" dt="2022-10-07T15:13:21.244" v="438" actId="165"/>
          <ac:spMkLst>
            <pc:docMk/>
            <pc:sldMk cId="2800824914" sldId="269"/>
            <ac:spMk id="16" creationId="{F4A600A8-6272-4BC3-EC34-5B4253FA414E}"/>
          </ac:spMkLst>
        </pc:spChg>
        <pc:grpChg chg="del mod">
          <ac:chgData name="Gundermann, Katie" userId="fb4bd8d7-99b7-4c92-b80e-aa85d91072bf" providerId="ADAL" clId="{F11D06A5-A1D0-4C3F-8EF4-8D060F55D965}" dt="2022-10-07T15:13:21.244" v="438" actId="165"/>
          <ac:grpSpMkLst>
            <pc:docMk/>
            <pc:sldMk cId="2800824914" sldId="269"/>
            <ac:grpSpMk id="8" creationId="{D3C3C61C-BCC0-4857-39D1-3B29E90202B0}"/>
          </ac:grpSpMkLst>
        </pc:grpChg>
        <pc:graphicFrameChg chg="add del modGraphic">
          <ac:chgData name="Gundermann, Katie" userId="fb4bd8d7-99b7-4c92-b80e-aa85d91072bf" providerId="ADAL" clId="{F11D06A5-A1D0-4C3F-8EF4-8D060F55D965}" dt="2022-10-07T15:10:34.485" v="423" actId="1032"/>
          <ac:graphicFrameMkLst>
            <pc:docMk/>
            <pc:sldMk cId="2800824914" sldId="269"/>
            <ac:graphicFrameMk id="6" creationId="{E5832E8A-D380-4FA0-91CF-0D8A7C3C86AF}"/>
          </ac:graphicFrameMkLst>
        </pc:graphicFrameChg>
        <pc:graphicFrameChg chg="add del mod">
          <ac:chgData name="Gundermann, Katie" userId="fb4bd8d7-99b7-4c92-b80e-aa85d91072bf" providerId="ADAL" clId="{F11D06A5-A1D0-4C3F-8EF4-8D060F55D965}" dt="2022-10-07T15:13:15.986" v="437" actId="18245"/>
          <ac:graphicFrameMkLst>
            <pc:docMk/>
            <pc:sldMk cId="2800824914" sldId="269"/>
            <ac:graphicFrameMk id="7" creationId="{1659596E-137F-5D78-D31F-1771D0C7319F}"/>
          </ac:graphicFrameMkLst>
        </pc:graphicFrameChg>
        <pc:picChg chg="mod">
          <ac:chgData name="Gundermann, Katie" userId="fb4bd8d7-99b7-4c92-b80e-aa85d91072bf" providerId="ADAL" clId="{F11D06A5-A1D0-4C3F-8EF4-8D060F55D965}" dt="2022-10-07T15:08:38.254" v="409" actId="1076"/>
          <ac:picMkLst>
            <pc:docMk/>
            <pc:sldMk cId="2800824914" sldId="269"/>
            <ac:picMk id="5" creationId="{2013B7AC-48A9-BDCA-40AB-5410347AE0A9}"/>
          </ac:picMkLst>
        </pc:picChg>
      </pc:sldChg>
      <pc:sldChg chg="modSp new mod">
        <pc:chgData name="Gundermann, Katie" userId="fb4bd8d7-99b7-4c92-b80e-aa85d91072bf" providerId="ADAL" clId="{F11D06A5-A1D0-4C3F-8EF4-8D060F55D965}" dt="2022-10-07T16:10:50.850" v="554" actId="20577"/>
        <pc:sldMkLst>
          <pc:docMk/>
          <pc:sldMk cId="1289184628" sldId="270"/>
        </pc:sldMkLst>
        <pc:spChg chg="mod">
          <ac:chgData name="Gundermann, Katie" userId="fb4bd8d7-99b7-4c92-b80e-aa85d91072bf" providerId="ADAL" clId="{F11D06A5-A1D0-4C3F-8EF4-8D060F55D965}" dt="2022-10-07T16:10:50.850" v="554" actId="20577"/>
          <ac:spMkLst>
            <pc:docMk/>
            <pc:sldMk cId="1289184628" sldId="270"/>
            <ac:spMk id="2" creationId="{125F2595-589D-7D07-AC1C-7723B1309333}"/>
          </ac:spMkLst>
        </pc:spChg>
        <pc:spChg chg="mod">
          <ac:chgData name="Gundermann, Katie" userId="fb4bd8d7-99b7-4c92-b80e-aa85d91072bf" providerId="ADAL" clId="{F11D06A5-A1D0-4C3F-8EF4-8D060F55D965}" dt="2022-10-07T16:10:38.687" v="505" actId="207"/>
          <ac:spMkLst>
            <pc:docMk/>
            <pc:sldMk cId="1289184628" sldId="270"/>
            <ac:spMk id="3" creationId="{2FDB3169-746B-B3C4-2724-C23D3CCA3A44}"/>
          </ac:spMkLst>
        </pc:spChg>
      </pc:sldChg>
    </pc:docChg>
  </pc:docChgLst>
  <pc:docChgLst>
    <pc:chgData name="Winter, Veronica A" userId="f1ae24df-bb99-4cf5-8776-697fcb68c975" providerId="ADAL" clId="{4705B77E-EC3B-45B6-AA34-1AFB721AD92F}"/>
    <pc:docChg chg="undo custSel addSld modSld sldOrd">
      <pc:chgData name="Winter, Veronica A" userId="f1ae24df-bb99-4cf5-8776-697fcb68c975" providerId="ADAL" clId="{4705B77E-EC3B-45B6-AA34-1AFB721AD92F}" dt="2022-10-07T14:14:37.434" v="277" actId="1076"/>
      <pc:docMkLst>
        <pc:docMk/>
      </pc:docMkLst>
      <pc:sldChg chg="addSp modSp mod modAnim">
        <pc:chgData name="Winter, Veronica A" userId="f1ae24df-bb99-4cf5-8776-697fcb68c975" providerId="ADAL" clId="{4705B77E-EC3B-45B6-AA34-1AFB721AD92F}" dt="2022-10-07T14:05:22.367" v="7"/>
        <pc:sldMkLst>
          <pc:docMk/>
          <pc:sldMk cId="2198711007" sldId="259"/>
        </pc:sldMkLst>
        <pc:spChg chg="add mod">
          <ac:chgData name="Winter, Veronica A" userId="f1ae24df-bb99-4cf5-8776-697fcb68c975" providerId="ADAL" clId="{4705B77E-EC3B-45B6-AA34-1AFB721AD92F}" dt="2022-10-07T14:05:17.202" v="6"/>
          <ac:spMkLst>
            <pc:docMk/>
            <pc:sldMk cId="2198711007" sldId="259"/>
            <ac:spMk id="3" creationId="{C685AE2D-7061-61BC-437C-017192B8F099}"/>
          </ac:spMkLst>
        </pc:spChg>
      </pc:sldChg>
      <pc:sldChg chg="addSp delSp modSp mod ord">
        <pc:chgData name="Winter, Veronica A" userId="f1ae24df-bb99-4cf5-8776-697fcb68c975" providerId="ADAL" clId="{4705B77E-EC3B-45B6-AA34-1AFB721AD92F}" dt="2022-10-07T14:11:07.377" v="237" actId="403"/>
        <pc:sldMkLst>
          <pc:docMk/>
          <pc:sldMk cId="3495496234" sldId="261"/>
        </pc:sldMkLst>
        <pc:spChg chg="mod">
          <ac:chgData name="Winter, Veronica A" userId="f1ae24df-bb99-4cf5-8776-697fcb68c975" providerId="ADAL" clId="{4705B77E-EC3B-45B6-AA34-1AFB721AD92F}" dt="2022-10-07T14:06:10.512" v="23"/>
          <ac:spMkLst>
            <pc:docMk/>
            <pc:sldMk cId="3495496234" sldId="261"/>
            <ac:spMk id="2" creationId="{7BC06818-51F7-AD4E-8205-8BE6BEAE5D4C}"/>
          </ac:spMkLst>
        </pc:spChg>
        <pc:spChg chg="del">
          <ac:chgData name="Winter, Veronica A" userId="f1ae24df-bb99-4cf5-8776-697fcb68c975" providerId="ADAL" clId="{4705B77E-EC3B-45B6-AA34-1AFB721AD92F}" dt="2022-10-07T14:06:23.252" v="24" actId="478"/>
          <ac:spMkLst>
            <pc:docMk/>
            <pc:sldMk cId="3495496234" sldId="261"/>
            <ac:spMk id="3" creationId="{10420BED-581A-11A1-020E-BC6C366F27C0}"/>
          </ac:spMkLst>
        </pc:spChg>
        <pc:spChg chg="mod">
          <ac:chgData name="Winter, Veronica A" userId="f1ae24df-bb99-4cf5-8776-697fcb68c975" providerId="ADAL" clId="{4705B77E-EC3B-45B6-AA34-1AFB721AD92F}" dt="2022-10-07T14:11:07.377" v="237" actId="403"/>
          <ac:spMkLst>
            <pc:docMk/>
            <pc:sldMk cId="3495496234" sldId="261"/>
            <ac:spMk id="4" creationId="{6BA83D56-963D-CEF4-DF7B-45638F52B853}"/>
          </ac:spMkLst>
        </pc:spChg>
        <pc:spChg chg="add mod">
          <ac:chgData name="Winter, Veronica A" userId="f1ae24df-bb99-4cf5-8776-697fcb68c975" providerId="ADAL" clId="{4705B77E-EC3B-45B6-AA34-1AFB721AD92F}" dt="2022-10-07T14:09:42.888" v="183" actId="113"/>
          <ac:spMkLst>
            <pc:docMk/>
            <pc:sldMk cId="3495496234" sldId="261"/>
            <ac:spMk id="5" creationId="{709B8AFF-8610-A72E-8F63-32F4821F4903}"/>
          </ac:spMkLst>
        </pc:spChg>
      </pc:sldChg>
      <pc:sldChg chg="addSp delSp modSp new mod">
        <pc:chgData name="Winter, Veronica A" userId="f1ae24df-bb99-4cf5-8776-697fcb68c975" providerId="ADAL" clId="{4705B77E-EC3B-45B6-AA34-1AFB721AD92F}" dt="2022-10-07T14:14:37.434" v="277" actId="1076"/>
        <pc:sldMkLst>
          <pc:docMk/>
          <pc:sldMk cId="271217956" sldId="263"/>
        </pc:sldMkLst>
        <pc:spChg chg="del mod">
          <ac:chgData name="Winter, Veronica A" userId="f1ae24df-bb99-4cf5-8776-697fcb68c975" providerId="ADAL" clId="{4705B77E-EC3B-45B6-AA34-1AFB721AD92F}" dt="2022-10-07T14:13:51.581" v="267" actId="478"/>
          <ac:spMkLst>
            <pc:docMk/>
            <pc:sldMk cId="271217956" sldId="263"/>
            <ac:spMk id="2" creationId="{1CD02098-5115-3552-99DF-19A2C3F58980}"/>
          </ac:spMkLst>
        </pc:spChg>
        <pc:spChg chg="mod">
          <ac:chgData name="Winter, Veronica A" userId="f1ae24df-bb99-4cf5-8776-697fcb68c975" providerId="ADAL" clId="{4705B77E-EC3B-45B6-AA34-1AFB721AD92F}" dt="2022-10-07T14:14:26.817" v="275" actId="1076"/>
          <ac:spMkLst>
            <pc:docMk/>
            <pc:sldMk cId="271217956" sldId="263"/>
            <ac:spMk id="3" creationId="{A8E3F44D-AD57-C6B7-17FF-D9F5B60D988D}"/>
          </ac:spMkLst>
        </pc:spChg>
        <pc:spChg chg="add del mod">
          <ac:chgData name="Winter, Veronica A" userId="f1ae24df-bb99-4cf5-8776-697fcb68c975" providerId="ADAL" clId="{4705B77E-EC3B-45B6-AA34-1AFB721AD92F}" dt="2022-10-07T14:13:59.666" v="270" actId="478"/>
          <ac:spMkLst>
            <pc:docMk/>
            <pc:sldMk cId="271217956" sldId="263"/>
            <ac:spMk id="7" creationId="{C49FB1B1-AB8A-1EE5-3CE2-09881BC2C81D}"/>
          </ac:spMkLst>
        </pc:spChg>
        <pc:picChg chg="add mod">
          <ac:chgData name="Winter, Veronica A" userId="f1ae24df-bb99-4cf5-8776-697fcb68c975" providerId="ADAL" clId="{4705B77E-EC3B-45B6-AA34-1AFB721AD92F}" dt="2022-10-07T14:14:37.434" v="277" actId="1076"/>
          <ac:picMkLst>
            <pc:docMk/>
            <pc:sldMk cId="271217956" sldId="263"/>
            <ac:picMk id="5" creationId="{3EED82FE-F35E-55CA-B70F-A77068FAD44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10/7/2022</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 Id="rId6" Type="http://schemas.openxmlformats.org/officeDocument/2006/relationships/image" Target="../media/image13.svg"/><Relationship Id="rId11" Type="http://schemas.openxmlformats.org/officeDocument/2006/relationships/image" Target="../media/image9.jpe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icardiecology.com/teaching" TargetMode="External"/><Relationship Id="rId2" Type="http://schemas.openxmlformats.org/officeDocument/2006/relationships/hyperlink" Target="https://ecorepsci.github.io/reproducible-science/"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3"/>
          <a:stretch>
            <a:fillRect/>
          </a:stretch>
        </p:blipFill>
        <p:spPr>
          <a:xfrm>
            <a:off x="5065570" y="1257300"/>
            <a:ext cx="6407435" cy="3620201"/>
          </a:xfrm>
          <a:prstGeom prst="rect">
            <a:avLst/>
          </a:prstGeom>
        </p:spPr>
      </p:pic>
    </p:spTree>
    <p:extLst>
      <p:ext uri="{BB962C8B-B14F-4D97-AF65-F5344CB8AC3E}">
        <p14:creationId xmlns:p14="http://schemas.microsoft.com/office/powerpoint/2010/main" val="9074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sp>
        <p:nvSpPr>
          <p:cNvPr id="9" name="Freeform: Shape 8">
            <a:extLst>
              <a:ext uri="{FF2B5EF4-FFF2-40B4-BE49-F238E27FC236}">
                <a16:creationId xmlns:a16="http://schemas.microsoft.com/office/drawing/2014/main" id="{B591276B-F60F-B377-34F3-5A3F501BA0BD}"/>
              </a:ext>
            </a:extLst>
          </p:cNvPr>
          <p:cNvSpPr/>
          <p:nvPr/>
        </p:nvSpPr>
        <p:spPr>
          <a:xfrm>
            <a:off x="1453117" y="1350899"/>
            <a:ext cx="4373712" cy="923063"/>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637810" tIns="102871" rIns="192024" bIns="102871" numCol="1" spcCol="1270" anchor="ctr" anchorCtr="0">
            <a:noAutofit/>
          </a:bodyPr>
          <a:lstStyle/>
          <a:p>
            <a:pPr marL="0" lvl="0" indent="0" algn="ctr" defTabSz="1200150">
              <a:lnSpc>
                <a:spcPct val="90000"/>
              </a:lnSpc>
              <a:spcBef>
                <a:spcPct val="0"/>
              </a:spcBef>
              <a:spcAft>
                <a:spcPct val="35000"/>
              </a:spcAft>
              <a:buNone/>
            </a:pPr>
            <a:r>
              <a:rPr lang="en-US" sz="2700" kern="1200" dirty="0"/>
              <a:t>Backup of your project</a:t>
            </a:r>
          </a:p>
        </p:txBody>
      </p:sp>
      <p:sp>
        <p:nvSpPr>
          <p:cNvPr id="10" name="Oval 9" descr="Sunglasses face with solid fill with solid fill">
            <a:extLst>
              <a:ext uri="{FF2B5EF4-FFF2-40B4-BE49-F238E27FC236}">
                <a16:creationId xmlns:a16="http://schemas.microsoft.com/office/drawing/2014/main" id="{DB78C0E5-BB56-89D7-EFA5-18D1CB512A8E}"/>
              </a:ext>
            </a:extLst>
          </p:cNvPr>
          <p:cNvSpPr/>
          <p:nvPr/>
        </p:nvSpPr>
        <p:spPr>
          <a:xfrm>
            <a:off x="991587" y="1350900"/>
            <a:ext cx="923061" cy="923061"/>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7652E319-0C8D-64E9-A4CE-F9749509A093}"/>
              </a:ext>
            </a:extLst>
          </p:cNvPr>
          <p:cNvSpPr/>
          <p:nvPr/>
        </p:nvSpPr>
        <p:spPr>
          <a:xfrm>
            <a:off x="1453117" y="2549502"/>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Keep track of changes</a:t>
            </a:r>
          </a:p>
        </p:txBody>
      </p:sp>
      <p:sp>
        <p:nvSpPr>
          <p:cNvPr id="12" name="Oval 11" descr="Eraser with solid fill">
            <a:extLst>
              <a:ext uri="{FF2B5EF4-FFF2-40B4-BE49-F238E27FC236}">
                <a16:creationId xmlns:a16="http://schemas.microsoft.com/office/drawing/2014/main" id="{24511BEE-C9FC-190C-5BCC-7C0B8963E39E}"/>
              </a:ext>
            </a:extLst>
          </p:cNvPr>
          <p:cNvSpPr/>
          <p:nvPr/>
        </p:nvSpPr>
        <p:spPr>
          <a:xfrm>
            <a:off x="991587" y="2549503"/>
            <a:ext cx="923061" cy="923061"/>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4289"/>
              <a:satOff val="164"/>
              <a:lumOff val="-569"/>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782B0BBE-E359-9ADF-5279-7CE48C7986E6}"/>
              </a:ext>
            </a:extLst>
          </p:cNvPr>
          <p:cNvSpPr/>
          <p:nvPr/>
        </p:nvSpPr>
        <p:spPr>
          <a:xfrm>
            <a:off x="1453117" y="3748104"/>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353820"/>
              <a:satOff val="18801"/>
              <a:lumOff val="42943"/>
              <a:alphaOff val="0"/>
            </a:schemeClr>
          </a:fillRef>
          <a:effectRef idx="0">
            <a:schemeClr val="accent2">
              <a:shade val="50000"/>
              <a:hueOff val="353820"/>
              <a:satOff val="18801"/>
              <a:lumOff val="42943"/>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Network</a:t>
            </a:r>
          </a:p>
        </p:txBody>
      </p:sp>
      <p:sp>
        <p:nvSpPr>
          <p:cNvPr id="14" name="Oval 13" descr="Social network with solid fill">
            <a:extLst>
              <a:ext uri="{FF2B5EF4-FFF2-40B4-BE49-F238E27FC236}">
                <a16:creationId xmlns:a16="http://schemas.microsoft.com/office/drawing/2014/main" id="{8EF4B4FF-B776-7894-F051-0FE696D9DAC2}"/>
              </a:ext>
            </a:extLst>
          </p:cNvPr>
          <p:cNvSpPr/>
          <p:nvPr/>
        </p:nvSpPr>
        <p:spPr>
          <a:xfrm>
            <a:off x="991587" y="3748105"/>
            <a:ext cx="923061" cy="923061"/>
          </a:xfrm>
          <a:prstGeom prst="ellipse">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8578"/>
              <a:satOff val="327"/>
              <a:lumOff val="-1137"/>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CA2557CC-798B-26A4-5327-3DB6AF9224E4}"/>
              </a:ext>
            </a:extLst>
          </p:cNvPr>
          <p:cNvSpPr/>
          <p:nvPr/>
        </p:nvSpPr>
        <p:spPr>
          <a:xfrm>
            <a:off x="1453117" y="4946707"/>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Share research Collaborate with others</a:t>
            </a:r>
          </a:p>
        </p:txBody>
      </p:sp>
      <p:sp>
        <p:nvSpPr>
          <p:cNvPr id="16" name="Oval 15" descr="Users with solid fill">
            <a:extLst>
              <a:ext uri="{FF2B5EF4-FFF2-40B4-BE49-F238E27FC236}">
                <a16:creationId xmlns:a16="http://schemas.microsoft.com/office/drawing/2014/main" id="{F4A600A8-6272-4BC3-EC34-5B4253FA414E}"/>
              </a:ext>
            </a:extLst>
          </p:cNvPr>
          <p:cNvSpPr/>
          <p:nvPr/>
        </p:nvSpPr>
        <p:spPr>
          <a:xfrm>
            <a:off x="991587" y="4946708"/>
            <a:ext cx="923061" cy="923061"/>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12867"/>
              <a:satOff val="491"/>
              <a:lumOff val="-1706"/>
              <a:alphaOff val="0"/>
            </a:schemeClr>
          </a:effectRef>
          <a:fontRef idx="minor">
            <a:schemeClr val="lt1">
              <a:hueOff val="0"/>
              <a:satOff val="0"/>
              <a:lumOff val="0"/>
              <a:alphaOff val="0"/>
            </a:schemeClr>
          </a:fontRef>
        </p:style>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11"/>
          <a:stretch>
            <a:fillRect/>
          </a:stretch>
        </p:blipFill>
        <p:spPr>
          <a:xfrm>
            <a:off x="8212242" y="987425"/>
            <a:ext cx="3139970" cy="1774083"/>
          </a:xfrm>
          <a:prstGeom prst="rect">
            <a:avLst/>
          </a:prstGeom>
        </p:spPr>
      </p:pic>
    </p:spTree>
    <p:extLst>
      <p:ext uri="{BB962C8B-B14F-4D97-AF65-F5344CB8AC3E}">
        <p14:creationId xmlns:p14="http://schemas.microsoft.com/office/powerpoint/2010/main" val="2800824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5"/>
                </p:tgtEl>
              </p:cMediaNode>
            </p:video>
          </p:childTnLst>
        </p:cTn>
      </p:par>
    </p:tnLst>
    <p:bldLst>
      <p:bldP spid="9" grpId="0" animBg="1"/>
      <p:bldP spid="11"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B6050C-C483-CA68-21F9-F6C2D8EA6ACA}"/>
              </a:ext>
            </a:extLst>
          </p:cNvPr>
          <p:cNvPicPr>
            <a:picLocks noGrp="1" noChangeAspect="1"/>
          </p:cNvPicPr>
          <p:nvPr>
            <p:ph idx="1"/>
          </p:nvPr>
        </p:nvPicPr>
        <p:blipFill>
          <a:blip r:embed="rId2"/>
          <a:stretch>
            <a:fillRect/>
          </a:stretch>
        </p:blipFill>
        <p:spPr>
          <a:xfrm>
            <a:off x="1683467" y="1297689"/>
            <a:ext cx="9076896" cy="4589771"/>
          </a:xfrm>
        </p:spPr>
      </p:pic>
      <p:sp>
        <p:nvSpPr>
          <p:cNvPr id="2" name="Title 1">
            <a:extLst>
              <a:ext uri="{FF2B5EF4-FFF2-40B4-BE49-F238E27FC236}">
                <a16:creationId xmlns:a16="http://schemas.microsoft.com/office/drawing/2014/main" id="{73767A52-498E-AE1F-C31A-C2E0480F31FC}"/>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322840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975FC-C699-CE8C-ED97-434B1EFF0208}"/>
              </a:ext>
            </a:extLst>
          </p:cNvPr>
          <p:cNvSpPr>
            <a:spLocks noGrp="1"/>
          </p:cNvSpPr>
          <p:nvPr>
            <p:ph idx="1"/>
          </p:nvPr>
        </p:nvSpPr>
        <p:spPr>
          <a:xfrm>
            <a:off x="290512" y="1791854"/>
            <a:ext cx="11610974" cy="1394691"/>
          </a:xfrm>
        </p:spPr>
        <p:txBody>
          <a:bodyPr/>
          <a:lstStyle/>
          <a:p>
            <a:r>
              <a:rPr lang="en-US" dirty="0"/>
              <a:t>Track what updates are happening</a:t>
            </a:r>
          </a:p>
          <a:p>
            <a:r>
              <a:rPr lang="en-US" dirty="0"/>
              <a:t> Find previous version</a:t>
            </a:r>
          </a:p>
        </p:txBody>
      </p:sp>
      <p:pic>
        <p:nvPicPr>
          <p:cNvPr id="5" name="Picture 4">
            <a:extLst>
              <a:ext uri="{FF2B5EF4-FFF2-40B4-BE49-F238E27FC236}">
                <a16:creationId xmlns:a16="http://schemas.microsoft.com/office/drawing/2014/main" id="{FA052F4B-C877-EB7F-401E-EE77C27FD13A}"/>
              </a:ext>
            </a:extLst>
          </p:cNvPr>
          <p:cNvPicPr>
            <a:picLocks noChangeAspect="1"/>
          </p:cNvPicPr>
          <p:nvPr/>
        </p:nvPicPr>
        <p:blipFill>
          <a:blip r:embed="rId2"/>
          <a:stretch>
            <a:fillRect/>
          </a:stretch>
        </p:blipFill>
        <p:spPr>
          <a:xfrm>
            <a:off x="290512" y="3429000"/>
            <a:ext cx="11610975" cy="2533650"/>
          </a:xfrm>
          <a:prstGeom prst="rect">
            <a:avLst/>
          </a:prstGeom>
        </p:spPr>
      </p:pic>
      <p:pic>
        <p:nvPicPr>
          <p:cNvPr id="8" name="Picture 7">
            <a:extLst>
              <a:ext uri="{FF2B5EF4-FFF2-40B4-BE49-F238E27FC236}">
                <a16:creationId xmlns:a16="http://schemas.microsoft.com/office/drawing/2014/main" id="{6F74614D-9F7C-6A84-58AF-EE0F0A59AC72}"/>
              </a:ext>
            </a:extLst>
          </p:cNvPr>
          <p:cNvPicPr>
            <a:picLocks noChangeAspect="1"/>
          </p:cNvPicPr>
          <p:nvPr/>
        </p:nvPicPr>
        <p:blipFill>
          <a:blip r:embed="rId3"/>
          <a:stretch>
            <a:fillRect/>
          </a:stretch>
        </p:blipFill>
        <p:spPr>
          <a:xfrm>
            <a:off x="1270289" y="3429000"/>
            <a:ext cx="10039350" cy="2552700"/>
          </a:xfrm>
          <a:prstGeom prst="rect">
            <a:avLst/>
          </a:prstGeom>
        </p:spPr>
      </p:pic>
      <p:sp>
        <p:nvSpPr>
          <p:cNvPr id="9" name="Title 1">
            <a:extLst>
              <a:ext uri="{FF2B5EF4-FFF2-40B4-BE49-F238E27FC236}">
                <a16:creationId xmlns:a16="http://schemas.microsoft.com/office/drawing/2014/main" id="{BEFB96BB-400B-9F85-E8C9-3E791AF04DC6}"/>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21262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A9887B46-4DD4-8B53-7904-B142FBBC413C}"/>
              </a:ext>
            </a:extLst>
          </p:cNvPr>
          <p:cNvSpPr>
            <a:spLocks noGrp="1"/>
          </p:cNvSpPr>
          <p:nvPr>
            <p:ph type="title"/>
          </p:nvPr>
        </p:nvSpPr>
        <p:spPr>
          <a:xfrm>
            <a:off x="632846" y="5396654"/>
            <a:ext cx="9782566" cy="1425102"/>
          </a:xfrm>
        </p:spPr>
        <p:txBody>
          <a:bodyPr anchor="t">
            <a:normAutofit/>
          </a:bodyPr>
          <a:lstStyle/>
          <a:p>
            <a:r>
              <a:rPr lang="en-US" sz="6000" dirty="0"/>
              <a:t>Let’s get started!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2" name="Group 41">
            <a:extLst>
              <a:ext uri="{FF2B5EF4-FFF2-40B4-BE49-F238E27FC236}">
                <a16:creationId xmlns:a16="http://schemas.microsoft.com/office/drawing/2014/main" id="{D77F5373-F4AB-D612-21B3-57BCD1B7BCFC}"/>
              </a:ext>
            </a:extLst>
          </p:cNvPr>
          <p:cNvGrpSpPr/>
          <p:nvPr/>
        </p:nvGrpSpPr>
        <p:grpSpPr>
          <a:xfrm>
            <a:off x="1038420" y="1354524"/>
            <a:ext cx="1098000" cy="1098000"/>
            <a:chOff x="1205757" y="2769537"/>
            <a:chExt cx="1098000" cy="1098000"/>
          </a:xfrm>
        </p:grpSpPr>
        <p:sp>
          <p:nvSpPr>
            <p:cNvPr id="6" name="Rectangle: Diagonal Corners Rounded 5">
              <a:extLst>
                <a:ext uri="{FF2B5EF4-FFF2-40B4-BE49-F238E27FC236}">
                  <a16:creationId xmlns:a16="http://schemas.microsoft.com/office/drawing/2014/main" id="{B45005F0-260C-0A47-8D59-0CB4E8E544D8}"/>
                </a:ext>
              </a:extLst>
            </p:cNvPr>
            <p:cNvSpPr/>
            <p:nvPr/>
          </p:nvSpPr>
          <p:spPr>
            <a:xfrm>
              <a:off x="120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7" name="Rectangle 6" descr="Key">
              <a:extLst>
                <a:ext uri="{FF2B5EF4-FFF2-40B4-BE49-F238E27FC236}">
                  <a16:creationId xmlns:a16="http://schemas.microsoft.com/office/drawing/2014/main" id="{2637CD48-54AA-BA50-E47D-D053347571B1}"/>
                </a:ext>
              </a:extLst>
            </p:cNvPr>
            <p:cNvSpPr/>
            <p:nvPr/>
          </p:nvSpPr>
          <p:spPr>
            <a:xfrm>
              <a:off x="1439757" y="3003537"/>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8" name="Freeform: Shape 7">
            <a:extLst>
              <a:ext uri="{FF2B5EF4-FFF2-40B4-BE49-F238E27FC236}">
                <a16:creationId xmlns:a16="http://schemas.microsoft.com/office/drawing/2014/main" id="{D7003495-F528-8603-EDAC-D5E01B66ECD2}"/>
              </a:ext>
            </a:extLst>
          </p:cNvPr>
          <p:cNvSpPr/>
          <p:nvPr/>
        </p:nvSpPr>
        <p:spPr>
          <a:xfrm>
            <a:off x="68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SSH Key</a:t>
            </a:r>
          </a:p>
        </p:txBody>
      </p:sp>
      <p:grpSp>
        <p:nvGrpSpPr>
          <p:cNvPr id="43" name="Group 42">
            <a:extLst>
              <a:ext uri="{FF2B5EF4-FFF2-40B4-BE49-F238E27FC236}">
                <a16:creationId xmlns:a16="http://schemas.microsoft.com/office/drawing/2014/main" id="{1FCA43D8-D079-2400-C14C-583090B9CF4C}"/>
              </a:ext>
            </a:extLst>
          </p:cNvPr>
          <p:cNvGrpSpPr/>
          <p:nvPr/>
        </p:nvGrpSpPr>
        <p:grpSpPr>
          <a:xfrm>
            <a:off x="3153420" y="1354524"/>
            <a:ext cx="1098000" cy="1098000"/>
            <a:chOff x="3320757" y="2769537"/>
            <a:chExt cx="1098000" cy="1098000"/>
          </a:xfrm>
        </p:grpSpPr>
        <p:sp>
          <p:nvSpPr>
            <p:cNvPr id="10" name="Rectangle: Diagonal Corners Rounded 9">
              <a:extLst>
                <a:ext uri="{FF2B5EF4-FFF2-40B4-BE49-F238E27FC236}">
                  <a16:creationId xmlns:a16="http://schemas.microsoft.com/office/drawing/2014/main" id="{17771AA1-17DA-106A-9C8C-4C400DC1C7AA}"/>
                </a:ext>
              </a:extLst>
            </p:cNvPr>
            <p:cNvSpPr/>
            <p:nvPr/>
          </p:nvSpPr>
          <p:spPr>
            <a:xfrm>
              <a:off x="332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2" name="Rectangle 11" descr="Link">
              <a:extLst>
                <a:ext uri="{FF2B5EF4-FFF2-40B4-BE49-F238E27FC236}">
                  <a16:creationId xmlns:a16="http://schemas.microsoft.com/office/drawing/2014/main" id="{5D8C5C32-9EC0-9F6D-73B9-C5B9C629B7C8}"/>
                </a:ext>
              </a:extLst>
            </p:cNvPr>
            <p:cNvSpPr/>
            <p:nvPr/>
          </p:nvSpPr>
          <p:spPr>
            <a:xfrm>
              <a:off x="3554757" y="3003536"/>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2" name="Freeform: Shape 21">
            <a:extLst>
              <a:ext uri="{FF2B5EF4-FFF2-40B4-BE49-F238E27FC236}">
                <a16:creationId xmlns:a16="http://schemas.microsoft.com/office/drawing/2014/main" id="{2D71DC03-D8AC-C847-2193-E70AB4C28EB5}"/>
              </a:ext>
            </a:extLst>
          </p:cNvPr>
          <p:cNvSpPr/>
          <p:nvPr/>
        </p:nvSpPr>
        <p:spPr>
          <a:xfrm>
            <a:off x="2802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Connect SSH Key to GitHub account</a:t>
            </a:r>
          </a:p>
        </p:txBody>
      </p:sp>
      <p:grpSp>
        <p:nvGrpSpPr>
          <p:cNvPr id="44" name="Group 43">
            <a:extLst>
              <a:ext uri="{FF2B5EF4-FFF2-40B4-BE49-F238E27FC236}">
                <a16:creationId xmlns:a16="http://schemas.microsoft.com/office/drawing/2014/main" id="{E1A805B5-9145-B72E-8E2F-F03421EE16D2}"/>
              </a:ext>
            </a:extLst>
          </p:cNvPr>
          <p:cNvGrpSpPr/>
          <p:nvPr/>
        </p:nvGrpSpPr>
        <p:grpSpPr>
          <a:xfrm>
            <a:off x="5268420" y="1354524"/>
            <a:ext cx="1098000" cy="1098000"/>
            <a:chOff x="5435757" y="2769537"/>
            <a:chExt cx="1098000" cy="1098000"/>
          </a:xfrm>
        </p:grpSpPr>
        <p:sp>
          <p:nvSpPr>
            <p:cNvPr id="33" name="Rectangle: Diagonal Corners Rounded 32">
              <a:extLst>
                <a:ext uri="{FF2B5EF4-FFF2-40B4-BE49-F238E27FC236}">
                  <a16:creationId xmlns:a16="http://schemas.microsoft.com/office/drawing/2014/main" id="{40A5960F-1CD6-8992-4AA3-566EB6516D85}"/>
                </a:ext>
              </a:extLst>
            </p:cNvPr>
            <p:cNvSpPr/>
            <p:nvPr/>
          </p:nvSpPr>
          <p:spPr>
            <a:xfrm>
              <a:off x="543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34" name="Rectangle 33" descr="Database">
              <a:extLst>
                <a:ext uri="{FF2B5EF4-FFF2-40B4-BE49-F238E27FC236}">
                  <a16:creationId xmlns:a16="http://schemas.microsoft.com/office/drawing/2014/main" id="{BD65188C-9E44-817E-198A-D020A01CA735}"/>
                </a:ext>
              </a:extLst>
            </p:cNvPr>
            <p:cNvSpPr/>
            <p:nvPr/>
          </p:nvSpPr>
          <p:spPr>
            <a:xfrm>
              <a:off x="5669757" y="3003536"/>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5" name="Freeform: Shape 34">
            <a:extLst>
              <a:ext uri="{FF2B5EF4-FFF2-40B4-BE49-F238E27FC236}">
                <a16:creationId xmlns:a16="http://schemas.microsoft.com/office/drawing/2014/main" id="{A3E7854E-D656-12E4-686F-C19086919501}"/>
              </a:ext>
            </a:extLst>
          </p:cNvPr>
          <p:cNvSpPr/>
          <p:nvPr/>
        </p:nvSpPr>
        <p:spPr>
          <a:xfrm>
            <a:off x="4852916" y="2794524"/>
            <a:ext cx="2027243"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 repository in </a:t>
            </a:r>
            <a:r>
              <a:rPr lang="en-US" sz="2400" kern="1200" dirty="0" err="1"/>
              <a:t>Github</a:t>
            </a:r>
            <a:endParaRPr lang="en-US" sz="2400" kern="1200" dirty="0"/>
          </a:p>
        </p:txBody>
      </p:sp>
      <p:grpSp>
        <p:nvGrpSpPr>
          <p:cNvPr id="45" name="Group 44">
            <a:extLst>
              <a:ext uri="{FF2B5EF4-FFF2-40B4-BE49-F238E27FC236}">
                <a16:creationId xmlns:a16="http://schemas.microsoft.com/office/drawing/2014/main" id="{45D3136E-2A01-3A0F-A190-F706B1D0C9B4}"/>
              </a:ext>
            </a:extLst>
          </p:cNvPr>
          <p:cNvGrpSpPr/>
          <p:nvPr/>
        </p:nvGrpSpPr>
        <p:grpSpPr>
          <a:xfrm>
            <a:off x="7383420" y="1354524"/>
            <a:ext cx="1098000" cy="1098000"/>
            <a:chOff x="7550757" y="2769537"/>
            <a:chExt cx="1098000" cy="1098000"/>
          </a:xfrm>
        </p:grpSpPr>
        <p:sp>
          <p:nvSpPr>
            <p:cNvPr id="36" name="Rectangle: Diagonal Corners Rounded 35">
              <a:extLst>
                <a:ext uri="{FF2B5EF4-FFF2-40B4-BE49-F238E27FC236}">
                  <a16:creationId xmlns:a16="http://schemas.microsoft.com/office/drawing/2014/main" id="{5C04B4E3-3888-C7D8-87DA-37BF7FC7BF8D}"/>
                </a:ext>
              </a:extLst>
            </p:cNvPr>
            <p:cNvSpPr/>
            <p:nvPr/>
          </p:nvSpPr>
          <p:spPr>
            <a:xfrm>
              <a:off x="755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7" name="Rectangle 36" descr="Document">
              <a:extLst>
                <a:ext uri="{FF2B5EF4-FFF2-40B4-BE49-F238E27FC236}">
                  <a16:creationId xmlns:a16="http://schemas.microsoft.com/office/drawing/2014/main" id="{43D97D7E-0701-9F91-84EB-E6B4E7FB21A8}"/>
                </a:ext>
              </a:extLst>
            </p:cNvPr>
            <p:cNvSpPr/>
            <p:nvPr/>
          </p:nvSpPr>
          <p:spPr>
            <a:xfrm>
              <a:off x="7784757" y="3003536"/>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8" name="Freeform: Shape 37">
            <a:extLst>
              <a:ext uri="{FF2B5EF4-FFF2-40B4-BE49-F238E27FC236}">
                <a16:creationId xmlns:a16="http://schemas.microsoft.com/office/drawing/2014/main" id="{9B23D7A4-5260-A01A-D17D-D57918ECCD76}"/>
              </a:ext>
            </a:extLst>
          </p:cNvPr>
          <p:cNvSpPr/>
          <p:nvPr/>
        </p:nvSpPr>
        <p:spPr>
          <a:xfrm>
            <a:off x="7032419" y="2794524"/>
            <a:ext cx="2099557"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an </a:t>
            </a:r>
            <a:r>
              <a:rPr lang="en-US" sz="2400" kern="1200" dirty="0" err="1"/>
              <a:t>Rproject</a:t>
            </a:r>
            <a:r>
              <a:rPr lang="en-US" sz="2400" kern="1200" dirty="0"/>
              <a:t> and connect it to the GitHub Repository</a:t>
            </a:r>
          </a:p>
        </p:txBody>
      </p:sp>
      <p:grpSp>
        <p:nvGrpSpPr>
          <p:cNvPr id="46" name="Group 45">
            <a:extLst>
              <a:ext uri="{FF2B5EF4-FFF2-40B4-BE49-F238E27FC236}">
                <a16:creationId xmlns:a16="http://schemas.microsoft.com/office/drawing/2014/main" id="{E878CC93-0EA1-06CE-1D8B-43BAE8F3F502}"/>
              </a:ext>
            </a:extLst>
          </p:cNvPr>
          <p:cNvGrpSpPr/>
          <p:nvPr/>
        </p:nvGrpSpPr>
        <p:grpSpPr>
          <a:xfrm>
            <a:off x="9498420" y="1354524"/>
            <a:ext cx="1098000" cy="1098000"/>
            <a:chOff x="9665757" y="2769537"/>
            <a:chExt cx="1098000" cy="1098000"/>
          </a:xfrm>
        </p:grpSpPr>
        <p:sp>
          <p:nvSpPr>
            <p:cNvPr id="39" name="Rectangle: Diagonal Corners Rounded 38">
              <a:extLst>
                <a:ext uri="{FF2B5EF4-FFF2-40B4-BE49-F238E27FC236}">
                  <a16:creationId xmlns:a16="http://schemas.microsoft.com/office/drawing/2014/main" id="{ED54DB0B-A38D-3B14-1B68-51B0E4DB6024}"/>
                </a:ext>
              </a:extLst>
            </p:cNvPr>
            <p:cNvSpPr/>
            <p:nvPr/>
          </p:nvSpPr>
          <p:spPr>
            <a:xfrm>
              <a:off x="966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40" name="Rectangle 39" descr="Repeat">
              <a:extLst>
                <a:ext uri="{FF2B5EF4-FFF2-40B4-BE49-F238E27FC236}">
                  <a16:creationId xmlns:a16="http://schemas.microsoft.com/office/drawing/2014/main" id="{19060DF4-6517-504B-A940-56420857B13C}"/>
                </a:ext>
              </a:extLst>
            </p:cNvPr>
            <p:cNvSpPr/>
            <p:nvPr/>
          </p:nvSpPr>
          <p:spPr>
            <a:xfrm>
              <a:off x="9899757" y="3003536"/>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1" name="Freeform: Shape 40">
            <a:extLst>
              <a:ext uri="{FF2B5EF4-FFF2-40B4-BE49-F238E27FC236}">
                <a16:creationId xmlns:a16="http://schemas.microsoft.com/office/drawing/2014/main" id="{9B511D40-C878-1317-F791-60674A480EA5}"/>
              </a:ext>
            </a:extLst>
          </p:cNvPr>
          <p:cNvSpPr/>
          <p:nvPr/>
        </p:nvSpPr>
        <p:spPr>
          <a:xfrm>
            <a:off x="914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Commit/ Push/  Pull</a:t>
            </a:r>
          </a:p>
        </p:txBody>
      </p:sp>
    </p:spTree>
    <p:extLst>
      <p:ext uri="{BB962C8B-B14F-4D97-AF65-F5344CB8AC3E}">
        <p14:creationId xmlns:p14="http://schemas.microsoft.com/office/powerpoint/2010/main" val="291102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35" grpId="0"/>
      <p:bldP spid="38"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Tree>
    <p:extLst>
      <p:ext uri="{BB962C8B-B14F-4D97-AF65-F5344CB8AC3E}">
        <p14:creationId xmlns:p14="http://schemas.microsoft.com/office/powerpoint/2010/main" val="1300052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2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2595-589D-7D07-AC1C-7723B1309333}"/>
              </a:ext>
            </a:extLst>
          </p:cNvPr>
          <p:cNvSpPr>
            <a:spLocks noGrp="1"/>
          </p:cNvSpPr>
          <p:nvPr>
            <p:ph type="title"/>
          </p:nvPr>
        </p:nvSpPr>
        <p:spPr/>
        <p:txBody>
          <a:bodyPr/>
          <a:lstStyle/>
          <a:p>
            <a:r>
              <a:rPr lang="en-US" dirty="0"/>
              <a:t>All the slides and additional </a:t>
            </a:r>
            <a:r>
              <a:rPr lang="en-US"/>
              <a:t>resources available</a:t>
            </a:r>
          </a:p>
        </p:txBody>
      </p:sp>
      <p:sp>
        <p:nvSpPr>
          <p:cNvPr id="3" name="Text Placeholder 2">
            <a:extLst>
              <a:ext uri="{FF2B5EF4-FFF2-40B4-BE49-F238E27FC236}">
                <a16:creationId xmlns:a16="http://schemas.microsoft.com/office/drawing/2014/main" id="{2FDB3169-746B-B3C4-2724-C23D3CCA3A44}"/>
              </a:ext>
            </a:extLst>
          </p:cNvPr>
          <p:cNvSpPr>
            <a:spLocks noGrp="1"/>
          </p:cNvSpPr>
          <p:nvPr>
            <p:ph type="body" idx="1"/>
          </p:nvPr>
        </p:nvSpPr>
        <p:spPr/>
        <p:txBody>
          <a:bodyPr>
            <a:normAutofit/>
          </a:bodyPr>
          <a:lstStyle/>
          <a:p>
            <a:r>
              <a:rPr lang="en-US" sz="4000" dirty="0">
                <a:solidFill>
                  <a:schemeClr val="accent2">
                    <a:lumMod val="50000"/>
                  </a:schemeClr>
                </a:solidFill>
              </a:rPr>
              <a:t>https://github.com/kpgund/github_workshop</a:t>
            </a:r>
          </a:p>
        </p:txBody>
      </p:sp>
    </p:spTree>
    <p:extLst>
      <p:ext uri="{BB962C8B-B14F-4D97-AF65-F5344CB8AC3E}">
        <p14:creationId xmlns:p14="http://schemas.microsoft.com/office/powerpoint/2010/main" val="1289184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a:solidFill>
                  <a:srgbClr val="333333"/>
                </a:solidFill>
                <a:effectLst/>
                <a:latin typeface="helvetica-w01-roman"/>
              </a:rPr>
              <a:t>“Reproducibility is a pillar of the scientific method” – Dr. </a:t>
            </a:r>
            <a:r>
              <a:rPr lang="en-US" b="1" i="1" err="1">
                <a:solidFill>
                  <a:srgbClr val="333333"/>
                </a:solidFill>
                <a:effectLst/>
                <a:latin typeface="helvetica-w01-roman"/>
              </a:rPr>
              <a:t>Picardi</a:t>
            </a:r>
            <a:endParaRPr lang="en-US" b="1" i="1">
              <a:solidFill>
                <a:srgbClr val="333333"/>
              </a:solidFill>
              <a:effectLst/>
              <a:latin typeface="helvetica-w01-roman"/>
            </a:endParaRPr>
          </a:p>
          <a:p>
            <a:pPr marL="285750" indent="-285750">
              <a:buFont typeface="Arial" panose="020B0604020202020204" pitchFamily="34" charset="0"/>
              <a:buChar char="•"/>
            </a:pPr>
            <a:r>
              <a:rPr lang="en-US"/>
              <a:t>Being proficient in the use of programming tools and effectively apply them to store, process, manage, analyze, and visualize data have become </a:t>
            </a:r>
            <a:r>
              <a:rPr lang="en-US" b="1"/>
              <a:t>must-have skills </a:t>
            </a:r>
            <a:r>
              <a:rPr lang="en-US"/>
              <a:t>to take part in the scientific discourse.</a:t>
            </a:r>
            <a:endParaRPr lang="en-US" b="1" i="1">
              <a:solidFill>
                <a:srgbClr val="333333"/>
              </a:solidFill>
              <a:effectLst/>
              <a:latin typeface="helvetica-w01-roman"/>
            </a:endParaRPr>
          </a:p>
          <a:p>
            <a:pPr marL="285750" indent="-285750">
              <a:buFont typeface="Arial" panose="020B0604020202020204" pitchFamily="34" charset="0"/>
              <a:buChar char="•"/>
            </a:pPr>
            <a:endParaRPr lang="en-US" b="1" i="1"/>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a:t>Everything meaningful in one folder structure</a:t>
            </a:r>
          </a:p>
          <a:p>
            <a:pPr marL="457200" indent="-457200">
              <a:buFont typeface="Arial" panose="020B0604020202020204" pitchFamily="34" charset="0"/>
              <a:buChar char="•"/>
            </a:pPr>
            <a:r>
              <a:rPr lang="en-US" sz="2800"/>
              <a:t>Folder Structure</a:t>
            </a:r>
          </a:p>
          <a:p>
            <a:pPr marL="914400" lvl="1" indent="-457200">
              <a:buFont typeface="Arial" panose="020B0604020202020204" pitchFamily="34" charset="0"/>
              <a:buChar char="•"/>
            </a:pPr>
            <a:r>
              <a:rPr lang="en-US" sz="2600"/>
              <a:t>Project-based</a:t>
            </a:r>
          </a:p>
          <a:p>
            <a:pPr marL="914400" lvl="1" indent="-457200">
              <a:buFont typeface="Arial" panose="020B0604020202020204" pitchFamily="34" charset="0"/>
              <a:buChar char="•"/>
            </a:pPr>
            <a:r>
              <a:rPr lang="en-US" sz="2600"/>
              <a:t>Activity-based</a:t>
            </a:r>
          </a:p>
          <a:p>
            <a:pPr marL="457200" indent="-457200">
              <a:buFont typeface="Arial" panose="020B0604020202020204" pitchFamily="34" charset="0"/>
              <a:buChar char="•"/>
            </a:pPr>
            <a:r>
              <a:rPr lang="en-US" sz="280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685AE2D-7061-61BC-437C-017192B8F099}"/>
              </a:ext>
            </a:extLst>
          </p:cNvPr>
          <p:cNvSpPr/>
          <p:nvPr/>
        </p:nvSpPr>
        <p:spPr>
          <a:xfrm>
            <a:off x="758536" y="4659385"/>
            <a:ext cx="3397828" cy="665018"/>
          </a:xfrm>
          <a:custGeom>
            <a:avLst/>
            <a:gdLst>
              <a:gd name="connsiteX0" fmla="*/ 0 w 3397828"/>
              <a:gd name="connsiteY0" fmla="*/ 0 h 665018"/>
              <a:gd name="connsiteX1" fmla="*/ 498348 w 3397828"/>
              <a:gd name="connsiteY1" fmla="*/ 0 h 665018"/>
              <a:gd name="connsiteX2" fmla="*/ 1098631 w 3397828"/>
              <a:gd name="connsiteY2" fmla="*/ 0 h 665018"/>
              <a:gd name="connsiteX3" fmla="*/ 1664936 w 3397828"/>
              <a:gd name="connsiteY3" fmla="*/ 0 h 665018"/>
              <a:gd name="connsiteX4" fmla="*/ 2299197 w 3397828"/>
              <a:gd name="connsiteY4" fmla="*/ 0 h 665018"/>
              <a:gd name="connsiteX5" fmla="*/ 2899480 w 3397828"/>
              <a:gd name="connsiteY5" fmla="*/ 0 h 665018"/>
              <a:gd name="connsiteX6" fmla="*/ 3397828 w 3397828"/>
              <a:gd name="connsiteY6" fmla="*/ 0 h 665018"/>
              <a:gd name="connsiteX7" fmla="*/ 3397828 w 3397828"/>
              <a:gd name="connsiteY7" fmla="*/ 325859 h 665018"/>
              <a:gd name="connsiteX8" fmla="*/ 3397828 w 3397828"/>
              <a:gd name="connsiteY8" fmla="*/ 665018 h 665018"/>
              <a:gd name="connsiteX9" fmla="*/ 2865502 w 3397828"/>
              <a:gd name="connsiteY9" fmla="*/ 665018 h 665018"/>
              <a:gd name="connsiteX10" fmla="*/ 2401132 w 3397828"/>
              <a:gd name="connsiteY10" fmla="*/ 665018 h 665018"/>
              <a:gd name="connsiteX11" fmla="*/ 1902784 w 3397828"/>
              <a:gd name="connsiteY11" fmla="*/ 665018 h 665018"/>
              <a:gd name="connsiteX12" fmla="*/ 1336479 w 3397828"/>
              <a:gd name="connsiteY12" fmla="*/ 665018 h 665018"/>
              <a:gd name="connsiteX13" fmla="*/ 872109 w 3397828"/>
              <a:gd name="connsiteY13" fmla="*/ 665018 h 665018"/>
              <a:gd name="connsiteX14" fmla="*/ 0 w 3397828"/>
              <a:gd name="connsiteY14" fmla="*/ 665018 h 665018"/>
              <a:gd name="connsiteX15" fmla="*/ 0 w 3397828"/>
              <a:gd name="connsiteY15" fmla="*/ 339159 h 665018"/>
              <a:gd name="connsiteX16" fmla="*/ 0 w 3397828"/>
              <a:gd name="connsiteY16" fmla="*/ 0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7828" h="665018" extrusionOk="0">
                <a:moveTo>
                  <a:pt x="0" y="0"/>
                </a:moveTo>
                <a:cubicBezTo>
                  <a:pt x="241094" y="-1640"/>
                  <a:pt x="359141" y="1760"/>
                  <a:pt x="498348" y="0"/>
                </a:cubicBezTo>
                <a:cubicBezTo>
                  <a:pt x="637555" y="-1760"/>
                  <a:pt x="843859" y="55534"/>
                  <a:pt x="1098631" y="0"/>
                </a:cubicBezTo>
                <a:cubicBezTo>
                  <a:pt x="1353403" y="-55534"/>
                  <a:pt x="1427824" y="57694"/>
                  <a:pt x="1664936" y="0"/>
                </a:cubicBezTo>
                <a:cubicBezTo>
                  <a:pt x="1902049" y="-57694"/>
                  <a:pt x="1996036" y="264"/>
                  <a:pt x="2299197" y="0"/>
                </a:cubicBezTo>
                <a:cubicBezTo>
                  <a:pt x="2602358" y="-264"/>
                  <a:pt x="2708915" y="54177"/>
                  <a:pt x="2899480" y="0"/>
                </a:cubicBezTo>
                <a:cubicBezTo>
                  <a:pt x="3090045" y="-54177"/>
                  <a:pt x="3152030" y="45275"/>
                  <a:pt x="3397828" y="0"/>
                </a:cubicBezTo>
                <a:cubicBezTo>
                  <a:pt x="3414495" y="71681"/>
                  <a:pt x="3393509" y="243363"/>
                  <a:pt x="3397828" y="325859"/>
                </a:cubicBezTo>
                <a:cubicBezTo>
                  <a:pt x="3402147" y="408355"/>
                  <a:pt x="3360534" y="583108"/>
                  <a:pt x="3397828" y="665018"/>
                </a:cubicBezTo>
                <a:cubicBezTo>
                  <a:pt x="3193051" y="703090"/>
                  <a:pt x="3031763" y="622388"/>
                  <a:pt x="2865502" y="665018"/>
                </a:cubicBezTo>
                <a:cubicBezTo>
                  <a:pt x="2699241" y="707648"/>
                  <a:pt x="2590940" y="647460"/>
                  <a:pt x="2401132" y="665018"/>
                </a:cubicBezTo>
                <a:cubicBezTo>
                  <a:pt x="2211324" y="682576"/>
                  <a:pt x="2112902" y="616901"/>
                  <a:pt x="1902784" y="665018"/>
                </a:cubicBezTo>
                <a:cubicBezTo>
                  <a:pt x="1692666" y="713135"/>
                  <a:pt x="1566674" y="599308"/>
                  <a:pt x="1336479" y="665018"/>
                </a:cubicBezTo>
                <a:cubicBezTo>
                  <a:pt x="1106285" y="730728"/>
                  <a:pt x="1079675" y="629808"/>
                  <a:pt x="872109" y="665018"/>
                </a:cubicBezTo>
                <a:cubicBezTo>
                  <a:pt x="664543" y="700228"/>
                  <a:pt x="175953" y="606799"/>
                  <a:pt x="0" y="665018"/>
                </a:cubicBezTo>
                <a:cubicBezTo>
                  <a:pt x="-29912" y="582731"/>
                  <a:pt x="35419" y="457441"/>
                  <a:pt x="0" y="339159"/>
                </a:cubicBezTo>
                <a:cubicBezTo>
                  <a:pt x="-35419" y="220877"/>
                  <a:pt x="27840" y="86517"/>
                  <a:pt x="0" y="0"/>
                </a:cubicBezTo>
                <a:close/>
              </a:path>
            </a:pathLst>
          </a:custGeom>
          <a:noFill/>
          <a:ln w="38100">
            <a:extLst>
              <a:ext uri="{C807C97D-BFC1-408E-A445-0C87EB9F89A2}">
                <ask:lineSketchStyleProps xmlns:ask="http://schemas.microsoft.com/office/drawing/2018/sketchyshapes" sd="847448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71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p:txBody>
          <a:bodyPr/>
          <a:lstStyle/>
          <a:p>
            <a:r>
              <a:rPr lang="en-US" dirty="0"/>
              <a:t>File Naming</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b="0" i="0" dirty="0">
                <a:solidFill>
                  <a:srgbClr val="333333"/>
                </a:solidFill>
                <a:effectLst/>
                <a:latin typeface="Helvetica Neue"/>
              </a:rPr>
              <a:t>Good file names are computer-readable, human-readable, and work well with default ordering. </a:t>
            </a:r>
            <a:endParaRPr lang="en-US" sz="2400" dirty="0"/>
          </a:p>
        </p:txBody>
      </p:sp>
      <p:sp>
        <p:nvSpPr>
          <p:cNvPr id="5" name="TextBox 4">
            <a:extLst>
              <a:ext uri="{FF2B5EF4-FFF2-40B4-BE49-F238E27FC236}">
                <a16:creationId xmlns:a16="http://schemas.microsoft.com/office/drawing/2014/main" id="{709B8AFF-8610-A72E-8F63-32F4821F4903}"/>
              </a:ext>
            </a:extLst>
          </p:cNvPr>
          <p:cNvSpPr txBox="1"/>
          <p:nvPr/>
        </p:nvSpPr>
        <p:spPr>
          <a:xfrm>
            <a:off x="6016336" y="893618"/>
            <a:ext cx="5335876" cy="5027017"/>
          </a:xfrm>
          <a:prstGeom prst="rect">
            <a:avLst/>
          </a:prstGeom>
          <a:noFill/>
        </p:spPr>
        <p:txBody>
          <a:bodyPr wrap="square" rtlCol="0">
            <a:spAutoFit/>
          </a:bodyPr>
          <a:lstStyle/>
          <a:p>
            <a:pPr>
              <a:lnSpc>
                <a:spcPct val="150000"/>
              </a:lnSpc>
            </a:pPr>
            <a:r>
              <a:rPr lang="en-US" b="1" dirty="0">
                <a:latin typeface="Helvetica Neue"/>
              </a:rPr>
              <a:t>Ex: W</a:t>
            </a:r>
            <a:r>
              <a:rPr lang="en-US" b="1" dirty="0">
                <a:effectLst/>
                <a:latin typeface="Helvetica Neue"/>
              </a:rPr>
              <a:t>hat we don’t want:</a:t>
            </a:r>
          </a:p>
          <a:p>
            <a:pPr>
              <a:lnSpc>
                <a:spcPct val="150000"/>
              </a:lnSpc>
            </a:pPr>
            <a:r>
              <a:rPr lang="en-US" b="0" i="0" dirty="0">
                <a:solidFill>
                  <a:schemeClr val="tx1">
                    <a:lumMod val="50000"/>
                    <a:lumOff val="50000"/>
                  </a:schemeClr>
                </a:solidFill>
                <a:effectLst/>
                <a:latin typeface="Helvetica Neue"/>
              </a:rPr>
              <a:t>data.csv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data_cleaned_March-22-2012.csv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analysis </a:t>
            </a:r>
            <a:r>
              <a:rPr lang="en-US" b="0" i="0" dirty="0" err="1">
                <a:solidFill>
                  <a:schemeClr val="tx1">
                    <a:lumMod val="50000"/>
                    <a:lumOff val="50000"/>
                  </a:schemeClr>
                </a:solidFill>
                <a:effectLst/>
                <a:latin typeface="Helvetica Neue"/>
              </a:rPr>
              <a:t>code.R</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Green Frogs Manuscript_Final_edits.docx</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final.docx</a:t>
            </a:r>
          </a:p>
          <a:p>
            <a:pPr>
              <a:lnSpc>
                <a:spcPct val="150000"/>
              </a:lnSpc>
            </a:pPr>
            <a:endParaRPr lang="en-US" dirty="0">
              <a:solidFill>
                <a:schemeClr val="tx1">
                  <a:lumMod val="50000"/>
                  <a:lumOff val="50000"/>
                </a:schemeClr>
              </a:solidFill>
              <a:latin typeface="Helvetica Neue"/>
            </a:endParaRPr>
          </a:p>
          <a:p>
            <a:pPr>
              <a:lnSpc>
                <a:spcPct val="150000"/>
              </a:lnSpc>
            </a:pPr>
            <a:r>
              <a:rPr lang="en-US" b="1" dirty="0">
                <a:latin typeface="Helvetica Neue"/>
              </a:rPr>
              <a:t>Ex: What we do want:</a:t>
            </a:r>
          </a:p>
          <a:p>
            <a:pPr>
              <a:lnSpc>
                <a:spcPct val="150000"/>
              </a:lnSpc>
            </a:pPr>
            <a:r>
              <a:rPr lang="en-US" dirty="0">
                <a:solidFill>
                  <a:schemeClr val="tx1">
                    <a:lumMod val="50000"/>
                    <a:lumOff val="50000"/>
                  </a:schemeClr>
                </a:solidFill>
                <a:latin typeface="Helvetica Neue"/>
              </a:rPr>
              <a:t>20221009_GitHub-workshop_powerpoint.ppt</a:t>
            </a:r>
          </a:p>
          <a:p>
            <a:pPr>
              <a:lnSpc>
                <a:spcPct val="150000"/>
              </a:lnSpc>
            </a:pPr>
            <a:r>
              <a:rPr lang="en-US" dirty="0">
                <a:solidFill>
                  <a:schemeClr val="tx1">
                    <a:lumMod val="50000"/>
                    <a:lumOff val="50000"/>
                  </a:schemeClr>
                </a:solidFill>
                <a:latin typeface="Helvetica Neue"/>
              </a:rPr>
              <a:t>01_DataOrganization.R</a:t>
            </a:r>
          </a:p>
          <a:p>
            <a:pPr>
              <a:lnSpc>
                <a:spcPct val="150000"/>
              </a:lnSpc>
            </a:pPr>
            <a:r>
              <a:rPr lang="en-US" dirty="0">
                <a:solidFill>
                  <a:schemeClr val="tx1">
                    <a:lumMod val="50000"/>
                    <a:lumOff val="50000"/>
                  </a:schemeClr>
                </a:solidFill>
                <a:latin typeface="Helvetica Neue"/>
              </a:rPr>
              <a:t>02_DataCleaning.R</a:t>
            </a:r>
          </a:p>
          <a:p>
            <a:pPr>
              <a:lnSpc>
                <a:spcPct val="150000"/>
              </a:lnSpc>
            </a:pPr>
            <a:r>
              <a:rPr lang="en-US" dirty="0">
                <a:solidFill>
                  <a:schemeClr val="tx1">
                    <a:lumMod val="50000"/>
                    <a:lumOff val="50000"/>
                  </a:schemeClr>
                </a:solidFill>
                <a:latin typeface="Helvetica Neue"/>
              </a:rPr>
              <a:t>03_Analysis.R</a:t>
            </a:r>
            <a:endParaRPr lang="en-US" dirty="0">
              <a:solidFill>
                <a:schemeClr val="tx1">
                  <a:lumMod val="50000"/>
                  <a:lumOff val="50000"/>
                </a:schemeClr>
              </a:solidFill>
            </a:endParaRPr>
          </a:p>
        </p:txBody>
      </p:sp>
    </p:spTree>
    <p:extLst>
      <p:ext uri="{BB962C8B-B14F-4D97-AF65-F5344CB8AC3E}">
        <p14:creationId xmlns:p14="http://schemas.microsoft.com/office/powerpoint/2010/main" val="3495496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a:solidFill>
                  <a:srgbClr val="333333"/>
                </a:solidFill>
                <a:latin typeface="Helvetica Neue"/>
              </a:rPr>
              <a:t>R</a:t>
            </a:r>
            <a:r>
              <a:rPr lang="en-US" b="1" i="0">
                <a:solidFill>
                  <a:srgbClr val="333333"/>
                </a:solidFill>
                <a:effectLst/>
                <a:latin typeface="Helvetica Neue"/>
              </a:rPr>
              <a:t>aw data should never be changed</a:t>
            </a:r>
            <a:r>
              <a:rPr lang="en-US" b="0" i="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a:solidFill>
                  <a:srgbClr val="333333"/>
                </a:solidFill>
                <a:effectLst/>
                <a:latin typeface="Helvetica Neue"/>
              </a:rPr>
              <a:t>The processed, clean version of your data will go into a dedicated “</a:t>
            </a:r>
            <a:r>
              <a:rPr lang="en-US" b="0" i="0" err="1">
                <a:solidFill>
                  <a:srgbClr val="333333"/>
                </a:solidFill>
                <a:effectLst/>
                <a:latin typeface="Helvetica Neue"/>
              </a:rPr>
              <a:t>processed_data</a:t>
            </a:r>
            <a:r>
              <a:rPr lang="en-US" b="0" i="0">
                <a:solidFill>
                  <a:srgbClr val="333333"/>
                </a:solidFill>
                <a:effectLst/>
                <a:latin typeface="Helvetica Neue"/>
              </a:rPr>
              <a:t>” folder.</a:t>
            </a:r>
          </a:p>
          <a:p>
            <a:pPr algn="l">
              <a:buFont typeface="+mj-lt"/>
              <a:buAutoNum type="arabicPeriod"/>
            </a:pPr>
            <a:r>
              <a:rPr lang="en-US" b="0" i="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a:solidFill>
                  <a:srgbClr val="333333"/>
                </a:solidFill>
                <a:effectLst/>
                <a:latin typeface="Helvetica Neue"/>
              </a:rPr>
              <a:t>If there are text documents, put them in their own folder (e.g., “docs”)</a:t>
            </a:r>
          </a:p>
          <a:p>
            <a:pPr algn="l">
              <a:buFont typeface="+mj-lt"/>
              <a:buAutoNum type="arabicPeriod"/>
            </a:pPr>
            <a:r>
              <a:rPr lang="en-US" b="0" i="0">
                <a:solidFill>
                  <a:srgbClr val="333333"/>
                </a:solidFill>
                <a:effectLst/>
                <a:latin typeface="Helvetica Neue"/>
              </a:rPr>
              <a:t>Code also has its own folder. If you write a lot of functions, it can be helpful to have a “funs” folder to store those and a “</a:t>
            </a:r>
            <a:r>
              <a:rPr lang="en-US" b="0" i="0" err="1">
                <a:solidFill>
                  <a:srgbClr val="333333"/>
                </a:solidFill>
                <a:effectLst/>
                <a:latin typeface="Helvetica Neue"/>
              </a:rPr>
              <a:t>src</a:t>
            </a:r>
            <a:r>
              <a:rPr lang="en-US" b="0" i="0">
                <a:solidFill>
                  <a:srgbClr val="333333"/>
                </a:solidFill>
                <a:effectLst/>
                <a:latin typeface="Helvetica Neue"/>
              </a:rPr>
              <a:t>” (for ‘source’) folder to save processing/analysis code.</a:t>
            </a:r>
          </a:p>
          <a:p>
            <a:pPr algn="l">
              <a:buFont typeface="+mj-lt"/>
              <a:buAutoNum type="arabicPeriod"/>
            </a:pPr>
            <a:r>
              <a:rPr lang="en-US" b="0" i="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a:p>
        </p:txBody>
      </p:sp>
    </p:spTree>
    <p:extLst>
      <p:ext uri="{BB962C8B-B14F-4D97-AF65-F5344CB8AC3E}">
        <p14:creationId xmlns:p14="http://schemas.microsoft.com/office/powerpoint/2010/main" val="252059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F44D-AD57-C6B7-17FF-D9F5B60D988D}"/>
              </a:ext>
            </a:extLst>
          </p:cNvPr>
          <p:cNvSpPr>
            <a:spLocks noGrp="1"/>
          </p:cNvSpPr>
          <p:nvPr>
            <p:ph idx="1"/>
          </p:nvPr>
        </p:nvSpPr>
        <p:spPr>
          <a:xfrm>
            <a:off x="0" y="4770582"/>
            <a:ext cx="10425545" cy="2269981"/>
          </a:xfrm>
        </p:spPr>
        <p:txBody>
          <a:bodyPr>
            <a:normAutofit/>
          </a:bodyPr>
          <a:lstStyle/>
          <a:p>
            <a:endParaRPr lang="en-US" dirty="0">
              <a:hlinkClick r:id="rId2"/>
            </a:endParaRPr>
          </a:p>
          <a:p>
            <a:r>
              <a:rPr lang="en-US" sz="2000" dirty="0"/>
              <a:t>For more info:</a:t>
            </a:r>
          </a:p>
          <a:p>
            <a:r>
              <a:rPr lang="en-US" sz="2000" dirty="0">
                <a:hlinkClick r:id="rId2"/>
              </a:rPr>
              <a:t>https://ecorepsci.github.io/reproducible-science/</a:t>
            </a:r>
            <a:endParaRPr lang="en-US" sz="2000" dirty="0"/>
          </a:p>
          <a:p>
            <a:r>
              <a:rPr lang="en-US" sz="2000" dirty="0">
                <a:hlinkClick r:id="rId3"/>
              </a:rPr>
              <a:t>https://www.picardiecology.com/teaching</a:t>
            </a:r>
            <a:endParaRPr lang="en-US" sz="2000" dirty="0"/>
          </a:p>
          <a:p>
            <a:endParaRPr lang="en-US" dirty="0"/>
          </a:p>
        </p:txBody>
      </p:sp>
      <p:pic>
        <p:nvPicPr>
          <p:cNvPr id="5" name="Picture 4">
            <a:extLst>
              <a:ext uri="{FF2B5EF4-FFF2-40B4-BE49-F238E27FC236}">
                <a16:creationId xmlns:a16="http://schemas.microsoft.com/office/drawing/2014/main" id="{3EED82FE-F35E-55CA-B70F-A77068FAD4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793" b="98117" l="3976" r="93863">
                        <a14:foregroundMark x1="12273" y1="23917" x2="5704" y2="29190"/>
                        <a14:foregroundMark x1="5704" y1="29190" x2="1210" y2="42373"/>
                        <a14:foregroundMark x1="1210" y1="42373" x2="3025" y2="73070"/>
                        <a14:foregroundMark x1="3025" y1="73070" x2="7087" y2="84934"/>
                        <a14:foregroundMark x1="7087" y1="84934" x2="13224" y2="91149"/>
                        <a14:foregroundMark x1="13224" y1="91149" x2="20311" y2="92090"/>
                        <a14:foregroundMark x1="20311" y1="92090" x2="23768" y2="88512"/>
                        <a14:foregroundMark x1="12792" y1="40866" x2="12792" y2="40866"/>
                        <a14:foregroundMark x1="12792" y1="40866" x2="8643" y2="67043"/>
                        <a14:foregroundMark x1="8643" y1="67043" x2="10545" y2="74200"/>
                        <a14:foregroundMark x1="7519" y1="45386" x2="4062" y2="67608"/>
                        <a14:foregroundMark x1="4062" y1="67608" x2="5791" y2="70810"/>
                        <a14:foregroundMark x1="22731" y1="25235" x2="24978" y2="28625"/>
                        <a14:foregroundMark x1="38375" y1="12618" x2="60328" y2="11111"/>
                        <a14:foregroundMark x1="60328" y1="11111" x2="58946" y2="22222"/>
                        <a14:foregroundMark x1="58946" y1="22222" x2="45895" y2="26930"/>
                        <a14:foregroundMark x1="45895" y1="26930" x2="38894" y2="24482"/>
                        <a14:foregroundMark x1="38894" y1="24482" x2="38721" y2="12994"/>
                        <a14:foregroundMark x1="38721" y1="12994" x2="38807" y2="12806"/>
                        <a14:foregroundMark x1="37079" y1="26930" x2="66465" y2="19962"/>
                        <a14:foregroundMark x1="66465" y1="19962" x2="90666" y2="23917"/>
                        <a14:foregroundMark x1="90666" y1="23917" x2="94382" y2="36535"/>
                        <a14:foregroundMark x1="94382" y1="36535" x2="96716" y2="67232"/>
                        <a14:foregroundMark x1="96716" y1="67232" x2="94987" y2="91337"/>
                        <a14:foregroundMark x1="94987" y1="91337" x2="84097" y2="98682"/>
                        <a14:foregroundMark x1="84097" y1="98682" x2="49092" y2="98493"/>
                        <a14:foregroundMark x1="49092" y1="98493" x2="31979" y2="84181"/>
                        <a14:foregroundMark x1="31979" y1="84181" x2="35264" y2="34275"/>
                        <a14:foregroundMark x1="35264" y1="34275" x2="37770" y2="27307"/>
                        <a14:foregroundMark x1="43475" y1="26930" x2="42783" y2="39925"/>
                        <a14:foregroundMark x1="42783" y1="39925" x2="55056" y2="46139"/>
                        <a14:foregroundMark x1="55056" y1="46139" x2="54797" y2="43691"/>
                        <a14:foregroundMark x1="61279" y1="31638" x2="56439" y2="36723"/>
                        <a14:foregroundMark x1="56439" y1="36723" x2="66984" y2="45951"/>
                        <a14:foregroundMark x1="66984" y1="45951" x2="72169" y2="42185"/>
                        <a14:foregroundMark x1="76577" y1="31638" x2="73379" y2="42561"/>
                        <a14:foregroundMark x1="73379" y1="42561" x2="89974" y2="44444"/>
                        <a14:foregroundMark x1="89974" y1="44444" x2="89715" y2="39925"/>
                        <a14:foregroundMark x1="44425" y1="51412" x2="42351" y2="62147"/>
                        <a14:foregroundMark x1="42351" y1="62147" x2="52550" y2="69680"/>
                        <a14:foregroundMark x1="52550" y1="69680" x2="53414" y2="67608"/>
                        <a14:foregroundMark x1="56958" y1="47646" x2="52118" y2="55179"/>
                        <a14:foregroundMark x1="52118" y1="55179" x2="61193" y2="68738"/>
                        <a14:foregroundMark x1="61193" y1="68738" x2="66379" y2="65348"/>
                        <a14:foregroundMark x1="72256" y1="51224" x2="66984" y2="60452"/>
                        <a14:foregroundMark x1="66984" y1="60452" x2="71392" y2="74388"/>
                        <a14:foregroundMark x1="71392" y1="74388" x2="75713" y2="71751"/>
                        <a14:foregroundMark x1="78479" y1="54237" x2="79343" y2="72693"/>
                        <a14:foregroundMark x1="79343" y1="72693" x2="86690" y2="75330"/>
                        <a14:foregroundMark x1="86690" y1="75330" x2="86863" y2="75141"/>
                        <a14:foregroundMark x1="88678" y1="46328" x2="92048" y2="57815"/>
                        <a14:foregroundMark x1="92048" y1="57815" x2="90406" y2="78908"/>
                        <a14:foregroundMark x1="90406" y1="78908" x2="86171" y2="83616"/>
                        <a14:foregroundMark x1="92394" y1="41620" x2="93863" y2="53672"/>
                        <a14:foregroundMark x1="13742" y1="38795" x2="19447" y2="53861"/>
                        <a14:foregroundMark x1="19447" y1="53861" x2="21262" y2="70998"/>
                        <a14:foregroundMark x1="21262" y1="70998" x2="21175" y2="70998"/>
                      </a14:backgroundRemoval>
                    </a14:imgEffect>
                  </a14:imgLayer>
                </a14:imgProps>
              </a:ext>
            </a:extLst>
          </a:blip>
          <a:srcRect l="487" t="24213" r="67463" b="9769"/>
          <a:stretch/>
        </p:blipFill>
        <p:spPr>
          <a:xfrm>
            <a:off x="1559968" y="1403927"/>
            <a:ext cx="3037282" cy="2871353"/>
          </a:xfrm>
          <a:prstGeom prst="ellipse">
            <a:avLst/>
          </a:prstGeom>
        </p:spPr>
      </p:pic>
      <p:pic>
        <p:nvPicPr>
          <p:cNvPr id="4" name="Picture 3">
            <a:extLst>
              <a:ext uri="{FF2B5EF4-FFF2-40B4-BE49-F238E27FC236}">
                <a16:creationId xmlns:a16="http://schemas.microsoft.com/office/drawing/2014/main" id="{8DD70262-B77E-3E86-7813-8FBBD0D295FE}"/>
              </a:ext>
            </a:extLst>
          </p:cNvPr>
          <p:cNvPicPr>
            <a:picLocks noChangeAspect="1"/>
          </p:cNvPicPr>
          <p:nvPr/>
        </p:nvPicPr>
        <p:blipFill>
          <a:blip r:embed="rId6"/>
          <a:stretch>
            <a:fillRect/>
          </a:stretch>
        </p:blipFill>
        <p:spPr>
          <a:xfrm>
            <a:off x="5176982" y="1177490"/>
            <a:ext cx="5181600" cy="3324225"/>
          </a:xfrm>
          <a:prstGeom prst="rect">
            <a:avLst/>
          </a:prstGeom>
        </p:spPr>
      </p:pic>
    </p:spTree>
    <p:extLst>
      <p:ext uri="{BB962C8B-B14F-4D97-AF65-F5344CB8AC3E}">
        <p14:creationId xmlns:p14="http://schemas.microsoft.com/office/powerpoint/2010/main" val="27121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3" name="Rectangle 103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4" name="Freeform: Shape 103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5" name="Freeform: Shape 103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6" name="Freeform: Shape 103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88" name="Freeform: Shape 103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89" name="Freeform: Shape 104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0" name="Freeform: Shape 104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91" name="Freeform: Shape 104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2" name="Freeform: Shape 104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093" name="Freeform: Shape 104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94" name="Freeform: Shape 104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09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96" name="Freeform: Shape 104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7" name="Freeform: Shape 104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8" name="Freeform: Shape 105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9" name="Freeform: Shape 105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0" name="Freeform: Shape 105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1" name="Freeform: Shape 105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2" name="Freeform: Shape 105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03" name="Rectangle 10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4" name="Rectangle 105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05" name="Top left">
            <a:extLst>
              <a:ext uri="{FF2B5EF4-FFF2-40B4-BE49-F238E27FC236}">
                <a16:creationId xmlns:a16="http://schemas.microsoft.com/office/drawing/2014/main" id="{6B72B514-4AB8-43DF-84D4-951DBF368C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06" name="Freeform: Shape 1061">
              <a:extLst>
                <a:ext uri="{FF2B5EF4-FFF2-40B4-BE49-F238E27FC236}">
                  <a16:creationId xmlns:a16="http://schemas.microsoft.com/office/drawing/2014/main" id="{C18CBCFF-BD6B-4455-9B70-EFE805CA2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7" name="Freeform: Shape 1062">
              <a:extLst>
                <a:ext uri="{FF2B5EF4-FFF2-40B4-BE49-F238E27FC236}">
                  <a16:creationId xmlns:a16="http://schemas.microsoft.com/office/drawing/2014/main" id="{8C930A72-C529-4D5D-B460-A5A5375F9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8" name="Freeform: Shape 1063">
              <a:extLst>
                <a:ext uri="{FF2B5EF4-FFF2-40B4-BE49-F238E27FC236}">
                  <a16:creationId xmlns:a16="http://schemas.microsoft.com/office/drawing/2014/main" id="{792FE3B2-9E8F-4022-93E8-BAAD0D50B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9" name="Freeform: Shape 1064">
              <a:extLst>
                <a:ext uri="{FF2B5EF4-FFF2-40B4-BE49-F238E27FC236}">
                  <a16:creationId xmlns:a16="http://schemas.microsoft.com/office/drawing/2014/main" id="{5F85196A-D084-4219-B329-E5A7032CF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0" name="Freeform: Shape 1065">
              <a:extLst>
                <a:ext uri="{FF2B5EF4-FFF2-40B4-BE49-F238E27FC236}">
                  <a16:creationId xmlns:a16="http://schemas.microsoft.com/office/drawing/2014/main" id="{B8174307-CBF0-4926-99C3-3072804B3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11" name="Freeform: Shape 1066">
              <a:extLst>
                <a:ext uri="{FF2B5EF4-FFF2-40B4-BE49-F238E27FC236}">
                  <a16:creationId xmlns:a16="http://schemas.microsoft.com/office/drawing/2014/main" id="{63DDE618-1CD3-4BE5-8742-5D51BBF30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12" name="Freeform: Shape 1067">
              <a:extLst>
                <a:ext uri="{FF2B5EF4-FFF2-40B4-BE49-F238E27FC236}">
                  <a16:creationId xmlns:a16="http://schemas.microsoft.com/office/drawing/2014/main" id="{8D73DBA2-8AAA-4F85-81B5-99B96A471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13" name="Freeform: Shape 1068">
              <a:extLst>
                <a:ext uri="{FF2B5EF4-FFF2-40B4-BE49-F238E27FC236}">
                  <a16:creationId xmlns:a16="http://schemas.microsoft.com/office/drawing/2014/main" id="{BA346AE2-9E14-4CFB-8DD3-0B1633621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a:xfrm>
            <a:off x="1198182" y="559813"/>
            <a:ext cx="5605358" cy="1664573"/>
          </a:xfrm>
        </p:spPr>
        <p:txBody>
          <a:bodyPr vert="horz" lIns="91440" tIns="45720" rIns="91440" bIns="45720" rtlCol="0" anchor="ctr">
            <a:normAutofit/>
          </a:bodyPr>
          <a:lstStyle/>
          <a:p>
            <a:r>
              <a:rPr lang="en-US" sz="4400" kern="1200" dirty="0" err="1">
                <a:solidFill>
                  <a:schemeClr val="tx2"/>
                </a:solidFill>
                <a:latin typeface="+mj-lt"/>
                <a:ea typeface="+mj-ea"/>
                <a:cs typeface="+mj-cs"/>
              </a:rPr>
              <a:t>Rprojects</a:t>
            </a:r>
            <a:r>
              <a:rPr lang="en-US" sz="4400" kern="1200" dirty="0">
                <a:solidFill>
                  <a:schemeClr val="tx2"/>
                </a:solidFill>
                <a:latin typeface="+mj-lt"/>
                <a:ea typeface="+mj-ea"/>
                <a:cs typeface="+mj-cs"/>
              </a:rPr>
              <a:t> (.</a:t>
            </a:r>
            <a:r>
              <a:rPr lang="en-US" sz="4400" kern="1200" dirty="0" err="1">
                <a:solidFill>
                  <a:schemeClr val="tx2"/>
                </a:solidFill>
                <a:latin typeface="+mj-lt"/>
                <a:ea typeface="+mj-ea"/>
                <a:cs typeface="+mj-cs"/>
              </a:rPr>
              <a:t>Rproj</a:t>
            </a:r>
            <a:r>
              <a:rPr lang="en-US" sz="4400" kern="1200" dirty="0">
                <a:solidFill>
                  <a:schemeClr val="tx2"/>
                </a:solidFill>
                <a:latin typeface="+mj-lt"/>
                <a:ea typeface="+mj-ea"/>
                <a:cs typeface="+mj-cs"/>
              </a:rPr>
              <a:t>)</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a:xfrm>
            <a:off x="1185755" y="2384474"/>
            <a:ext cx="6166061" cy="3728613"/>
          </a:xfrm>
        </p:spPr>
        <p:txBody>
          <a:bodyPr vert="horz" lIns="91440" tIns="45720" rIns="91440" bIns="45720" rtlCol="0">
            <a:noAutofit/>
          </a:bodyPr>
          <a:lstStyle/>
          <a:p>
            <a:pPr marL="285750" indent="-228600">
              <a:buFont typeface="Avenir Next LT Pro" panose="020B0504020202020204" pitchFamily="34" charset="0"/>
              <a:buChar char="+"/>
            </a:pPr>
            <a:r>
              <a:rPr lang="en-US" sz="2800" dirty="0"/>
              <a:t>Working within the project directory</a:t>
            </a:r>
          </a:p>
          <a:p>
            <a:pPr marL="285750" indent="-228600">
              <a:buFont typeface="Avenir Next LT Pro" panose="020B0504020202020204" pitchFamily="34" charset="0"/>
              <a:buChar char="+"/>
            </a:pPr>
            <a:r>
              <a:rPr lang="en-US" sz="2800" dirty="0"/>
              <a:t>Self-contained</a:t>
            </a:r>
          </a:p>
          <a:p>
            <a:pPr marL="742950" lvl="1" indent="-228600">
              <a:buFont typeface="Avenir Next LT Pro" panose="020B0504020202020204" pitchFamily="34" charset="0"/>
              <a:buChar char="+"/>
            </a:pPr>
            <a:r>
              <a:rPr lang="en-US" sz="2800" dirty="0"/>
              <a:t>Inputs, outputs, and code are all in one place</a:t>
            </a:r>
          </a:p>
          <a:p>
            <a:pPr marL="742950" lvl="1" indent="-228600">
              <a:buFont typeface="Avenir Next LT Pro" panose="020B0504020202020204" pitchFamily="34" charset="0"/>
              <a:buChar char="+"/>
            </a:pPr>
            <a:r>
              <a:rPr lang="en-US" sz="2800" dirty="0"/>
              <a:t>Project director is the working directory </a:t>
            </a:r>
          </a:p>
          <a:p>
            <a:pPr marL="742950" lvl="1" indent="-228600">
              <a:buFont typeface="Avenir Next LT Pro" panose="020B0504020202020204" pitchFamily="34" charset="0"/>
              <a:buChar char="+"/>
            </a:pPr>
            <a:r>
              <a:rPr lang="en-US" sz="2800" dirty="0"/>
              <a:t>Relative paths</a:t>
            </a:r>
          </a:p>
        </p:txBody>
      </p:sp>
      <p:pic>
        <p:nvPicPr>
          <p:cNvPr id="1026" name="Picture 2" descr="Partie 5 Organiser ses scripts | Introduction à R et au tidyverse">
            <a:extLst>
              <a:ext uri="{FF2B5EF4-FFF2-40B4-BE49-F238E27FC236}">
                <a16:creationId xmlns:a16="http://schemas.microsoft.com/office/drawing/2014/main" id="{2C81E2F4-1B7D-3D22-FD0D-A0768C1D4A82}"/>
              </a:ext>
            </a:extLst>
          </p:cNvPr>
          <p:cNvPicPr>
            <a:picLocks noGrp="1" noChangeAspect="1" noChangeArrowheads="1"/>
          </p:cNvPicPr>
          <p:nvPr>
            <p:ph type="pic" idx="1"/>
          </p:nvPr>
        </p:nvPicPr>
        <p:blipFill rotWithShape="1">
          <a:blip r:embed="rId2">
            <a:extLst>
              <a:ext uri="{BEBA8EAE-BF5A-486C-A8C5-ECC9F3942E4B}">
                <a14:imgProps xmlns:a14="http://schemas.microsoft.com/office/drawing/2010/main">
                  <a14:imgLayer r:embed="rId3">
                    <a14:imgEffect>
                      <a14:backgroundRemoval t="25366" b="41778" l="1633" r="14701"/>
                    </a14:imgEffect>
                  </a14:imgLayer>
                </a14:imgProps>
              </a:ext>
              <a:ext uri="{28A0092B-C50C-407E-A947-70E740481C1C}">
                <a14:useLocalDpi xmlns:a14="http://schemas.microsoft.com/office/drawing/2010/main" val="0"/>
              </a:ext>
            </a:extLst>
          </a:blip>
          <a:srcRect l="-455" t="23314" r="83666" b="56170"/>
          <a:stretch/>
        </p:blipFill>
        <p:spPr bwMode="auto">
          <a:xfrm>
            <a:off x="6838704" y="1337665"/>
            <a:ext cx="4817466" cy="4164988"/>
          </a:xfrm>
          <a:prstGeom prst="rect">
            <a:avLst/>
          </a:prstGeom>
          <a:noFill/>
          <a:extLst>
            <a:ext uri="{909E8E84-426E-40DD-AFC4-6F175D3DCCD1}">
              <a14:hiddenFill xmlns:a14="http://schemas.microsoft.com/office/drawing/2010/main">
                <a:solidFill>
                  <a:srgbClr val="FFFFFF"/>
                </a:solidFill>
              </a14:hiddenFill>
            </a:ext>
          </a:extLst>
        </p:spPr>
      </p:pic>
      <p:grpSp>
        <p:nvGrpSpPr>
          <p:cNvPr id="1114" name="Bottom Right">
            <a:extLst>
              <a:ext uri="{FF2B5EF4-FFF2-40B4-BE49-F238E27FC236}">
                <a16:creationId xmlns:a16="http://schemas.microsoft.com/office/drawing/2014/main" id="{DD2E06CA-048F-403F-AD47-B098C0A25D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15" name="Freeform: Shape 1071">
              <a:extLst>
                <a:ext uri="{FF2B5EF4-FFF2-40B4-BE49-F238E27FC236}">
                  <a16:creationId xmlns:a16="http://schemas.microsoft.com/office/drawing/2014/main" id="{324E2410-B321-4174-8C27-7749F2A57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73" name="Graphic 157">
              <a:extLst>
                <a:ext uri="{FF2B5EF4-FFF2-40B4-BE49-F238E27FC236}">
                  <a16:creationId xmlns:a16="http://schemas.microsoft.com/office/drawing/2014/main" id="{EE03354E-6E8A-4926-8545-B6B873F1F2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16" name="Freeform: Shape 1074">
                <a:extLst>
                  <a:ext uri="{FF2B5EF4-FFF2-40B4-BE49-F238E27FC236}">
                    <a16:creationId xmlns:a16="http://schemas.microsoft.com/office/drawing/2014/main" id="{5BBCAC88-02AA-4773-A48A-D144EA52E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7" name="Freeform: Shape 1075">
                <a:extLst>
                  <a:ext uri="{FF2B5EF4-FFF2-40B4-BE49-F238E27FC236}">
                    <a16:creationId xmlns:a16="http://schemas.microsoft.com/office/drawing/2014/main" id="{6C51D753-137C-455D-97D4-ACCB464D9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8" name="Freeform: Shape 1076">
                <a:extLst>
                  <a:ext uri="{FF2B5EF4-FFF2-40B4-BE49-F238E27FC236}">
                    <a16:creationId xmlns:a16="http://schemas.microsoft.com/office/drawing/2014/main" id="{02ABCEE4-D638-4555-AC4A-7E190462F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9" name="Freeform: Shape 1077">
                <a:extLst>
                  <a:ext uri="{FF2B5EF4-FFF2-40B4-BE49-F238E27FC236}">
                    <a16:creationId xmlns:a16="http://schemas.microsoft.com/office/drawing/2014/main" id="{2F383AB0-7670-4584-8F01-4324D54BB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0" name="Freeform: Shape 1078">
                <a:extLst>
                  <a:ext uri="{FF2B5EF4-FFF2-40B4-BE49-F238E27FC236}">
                    <a16:creationId xmlns:a16="http://schemas.microsoft.com/office/drawing/2014/main" id="{4CD1567B-7D6D-497B-8CA8-14D96E010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1" name="Freeform: Shape 1079">
                <a:extLst>
                  <a:ext uri="{FF2B5EF4-FFF2-40B4-BE49-F238E27FC236}">
                    <a16:creationId xmlns:a16="http://schemas.microsoft.com/office/drawing/2014/main" id="{CF3C4A9D-7E63-4D24-B697-23D58B316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2" name="Freeform: Shape 1080">
                <a:extLst>
                  <a:ext uri="{FF2B5EF4-FFF2-40B4-BE49-F238E27FC236}">
                    <a16:creationId xmlns:a16="http://schemas.microsoft.com/office/drawing/2014/main" id="{315D2559-8BE6-439C-83F0-CE5BF53C9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3" name="Freeform: Shape 1073">
              <a:extLst>
                <a:ext uri="{FF2B5EF4-FFF2-40B4-BE49-F238E27FC236}">
                  <a16:creationId xmlns:a16="http://schemas.microsoft.com/office/drawing/2014/main" id="{0A374A4F-696B-4911-BE1B-B180D09A1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4" descr="Using RStudio Projects – RStudio Support">
            <a:extLst>
              <a:ext uri="{FF2B5EF4-FFF2-40B4-BE49-F238E27FC236}">
                <a16:creationId xmlns:a16="http://schemas.microsoft.com/office/drawing/2014/main" id="{31763825-BF49-8D25-712B-D357F3A66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89" y="1869978"/>
            <a:ext cx="4021441" cy="295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5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28</TotalTime>
  <Words>586</Words>
  <Application>Microsoft Office PowerPoint</Application>
  <PresentationFormat>Widescreen</PresentationFormat>
  <Paragraphs>64</Paragraphs>
  <Slides>14</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All the slides and additional resources available</vt:lpstr>
      <vt:lpstr>Importance of Reproducible Science</vt:lpstr>
      <vt:lpstr>Project Organization</vt:lpstr>
      <vt:lpstr>File Naming</vt:lpstr>
      <vt:lpstr>Golden rules</vt:lpstr>
      <vt:lpstr>PowerPoint Presentation</vt:lpstr>
      <vt:lpstr>Rprojects (.Rproj)</vt:lpstr>
      <vt:lpstr>Why use GitHub</vt:lpstr>
      <vt:lpstr>Why use GitHub</vt:lpstr>
      <vt:lpstr>Rstudio + GitHub</vt:lpstr>
      <vt:lpstr>Rstudio + GitHub</vt:lpstr>
      <vt:lpstr>Let’s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Gundermann, Katie</cp:lastModifiedBy>
  <cp:revision>1</cp:revision>
  <dcterms:created xsi:type="dcterms:W3CDTF">2022-09-25T16:25:45Z</dcterms:created>
  <dcterms:modified xsi:type="dcterms:W3CDTF">2022-10-07T16:10:53Z</dcterms:modified>
</cp:coreProperties>
</file>